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304" r:id="rId4"/>
    <p:sldId id="317" r:id="rId5"/>
    <p:sldId id="273" r:id="rId6"/>
    <p:sldId id="294" r:id="rId7"/>
    <p:sldId id="274" r:id="rId8"/>
    <p:sldId id="320" r:id="rId9"/>
    <p:sldId id="303" r:id="rId10"/>
    <p:sldId id="339" r:id="rId11"/>
    <p:sldId id="340" r:id="rId12"/>
    <p:sldId id="282" r:id="rId13"/>
    <p:sldId id="344" r:id="rId14"/>
    <p:sldId id="341" r:id="rId15"/>
    <p:sldId id="352" r:id="rId16"/>
    <p:sldId id="280" r:id="rId17"/>
    <p:sldId id="353" r:id="rId18"/>
    <p:sldId id="311" r:id="rId19"/>
    <p:sldId id="342" r:id="rId20"/>
    <p:sldId id="349" r:id="rId21"/>
    <p:sldId id="351" r:id="rId22"/>
    <p:sldId id="301" r:id="rId23"/>
    <p:sldId id="345" r:id="rId24"/>
    <p:sldId id="346" r:id="rId25"/>
    <p:sldId id="347" r:id="rId26"/>
    <p:sldId id="348" r:id="rId27"/>
    <p:sldId id="316" r:id="rId28"/>
    <p:sldId id="34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27" autoAdjust="0"/>
    <p:restoredTop sz="94660"/>
  </p:normalViewPr>
  <p:slideViewPr>
    <p:cSldViewPr snapToGrid="0" showGuides="1">
      <p:cViewPr varScale="1">
        <p:scale>
          <a:sx n="88" d="100"/>
          <a:sy n="88" d="100"/>
        </p:scale>
        <p:origin x="168" y="84"/>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128" b="1" i="0" u="none" strike="noStrike" baseline="0" dirty="0">
                <a:effectLst/>
              </a:rPr>
              <a:t>Correct warning rate</a:t>
            </a:r>
            <a:endParaRPr lang="en-IN"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Closed Eyes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Sheet1!$B$2:$B$7</c:f>
              <c:numCache>
                <c:formatCode>General</c:formatCode>
                <c:ptCount val="6"/>
                <c:pt idx="1">
                  <c:v>43</c:v>
                </c:pt>
                <c:pt idx="2">
                  <c:v>48</c:v>
                </c:pt>
                <c:pt idx="3">
                  <c:v>37</c:v>
                </c:pt>
                <c:pt idx="4">
                  <c:v>40</c:v>
                </c:pt>
                <c:pt idx="5">
                  <c:v>44</c:v>
                </c:pt>
              </c:numCache>
            </c:numRef>
          </c:val>
          <c:smooth val="0"/>
          <c:extLst>
            <c:ext xmlns:c16="http://schemas.microsoft.com/office/drawing/2014/chart" uri="{C3380CC4-5D6E-409C-BE32-E72D297353CC}">
              <c16:uniqueId val="{00000000-5A65-4705-99B3-E3C43D442965}"/>
            </c:ext>
          </c:extLst>
        </c:ser>
        <c:ser>
          <c:idx val="1"/>
          <c:order val="1"/>
          <c:tx>
            <c:strRef>
              <c:f>Sheet1!$C$1</c:f>
              <c:strCache>
                <c:ptCount val="1"/>
                <c:pt idx="0">
                  <c:v>Real Drowsing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Sheet1!$C$2:$C$7</c:f>
              <c:numCache>
                <c:formatCode>General</c:formatCode>
                <c:ptCount val="6"/>
                <c:pt idx="1">
                  <c:v>9</c:v>
                </c:pt>
                <c:pt idx="2">
                  <c:v>12</c:v>
                </c:pt>
                <c:pt idx="3">
                  <c:v>16</c:v>
                </c:pt>
                <c:pt idx="4">
                  <c:v>8</c:v>
                </c:pt>
                <c:pt idx="5">
                  <c:v>11</c:v>
                </c:pt>
              </c:numCache>
            </c:numRef>
          </c:val>
          <c:smooth val="0"/>
          <c:extLst>
            <c:ext xmlns:c16="http://schemas.microsoft.com/office/drawing/2014/chart" uri="{C3380CC4-5D6E-409C-BE32-E72D297353CC}">
              <c16:uniqueId val="{00000001-5A65-4705-99B3-E3C43D442965}"/>
            </c:ext>
          </c:extLst>
        </c:ser>
        <c:ser>
          <c:idx val="2"/>
          <c:order val="2"/>
          <c:tx>
            <c:strRef>
              <c:f>Sheet1!$D$1</c:f>
              <c:strCache>
                <c:ptCount val="1"/>
                <c:pt idx="0">
                  <c:v>Generated</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Sheet1!$D$2:$D$7</c:f>
              <c:numCache>
                <c:formatCode>General</c:formatCode>
                <c:ptCount val="6"/>
                <c:pt idx="0">
                  <c:v>0</c:v>
                </c:pt>
                <c:pt idx="1">
                  <c:v>9</c:v>
                </c:pt>
                <c:pt idx="2">
                  <c:v>14</c:v>
                </c:pt>
                <c:pt idx="3">
                  <c:v>18</c:v>
                </c:pt>
                <c:pt idx="4">
                  <c:v>8</c:v>
                </c:pt>
                <c:pt idx="5">
                  <c:v>12</c:v>
                </c:pt>
              </c:numCache>
            </c:numRef>
          </c:val>
          <c:smooth val="0"/>
          <c:extLst>
            <c:ext xmlns:c16="http://schemas.microsoft.com/office/drawing/2014/chart" uri="{C3380CC4-5D6E-409C-BE32-E72D297353CC}">
              <c16:uniqueId val="{00000002-5A65-4705-99B3-E3C43D442965}"/>
            </c:ext>
          </c:extLst>
        </c:ser>
        <c:dLbls>
          <c:dLblPos val="ctr"/>
          <c:showLegendKey val="0"/>
          <c:showVal val="1"/>
          <c:showCatName val="0"/>
          <c:showSerName val="0"/>
          <c:showPercent val="0"/>
          <c:showBubbleSize val="0"/>
        </c:dLbls>
        <c:smooth val="0"/>
        <c:axId val="1150877696"/>
        <c:axId val="1150873888"/>
      </c:lineChart>
      <c:catAx>
        <c:axId val="1150877696"/>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73888"/>
        <c:crosses val="autoZero"/>
        <c:auto val="1"/>
        <c:lblAlgn val="ctr"/>
        <c:lblOffset val="100"/>
        <c:noMultiLvlLbl val="0"/>
      </c:catAx>
      <c:valAx>
        <c:axId val="115087388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776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License Plate Detection through Haar-Training</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Group A</c:v>
                </c:pt>
                <c:pt idx="1">
                  <c:v>Group A</c:v>
                </c:pt>
                <c:pt idx="2">
                  <c:v>Group 3</c:v>
                </c:pt>
                <c:pt idx="3">
                  <c:v>Combination</c:v>
                </c:pt>
              </c:strCache>
            </c:strRef>
          </c:cat>
          <c:val>
            <c:numRef>
              <c:f>Sheet1!$B$2:$B$5</c:f>
              <c:numCache>
                <c:formatCode>General</c:formatCode>
                <c:ptCount val="4"/>
                <c:pt idx="0">
                  <c:v>10</c:v>
                </c:pt>
                <c:pt idx="1">
                  <c:v>10</c:v>
                </c:pt>
                <c:pt idx="2">
                  <c:v>10</c:v>
                </c:pt>
                <c:pt idx="3">
                  <c:v>30</c:v>
                </c:pt>
              </c:numCache>
            </c:numRef>
          </c:val>
          <c:extLst>
            <c:ext xmlns:c16="http://schemas.microsoft.com/office/drawing/2014/chart" uri="{C3380CC4-5D6E-409C-BE32-E72D297353CC}">
              <c16:uniqueId val="{00000000-A8C1-4497-9E8C-D54BF82E999D}"/>
            </c:ext>
          </c:extLst>
        </c:ser>
        <c:ser>
          <c:idx val="1"/>
          <c:order val="1"/>
          <c:tx>
            <c:strRef>
              <c:f>Sheet1!$C$1</c:f>
              <c:strCache>
                <c:ptCount val="1"/>
                <c:pt idx="0">
                  <c:v>Detected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Group A</c:v>
                </c:pt>
                <c:pt idx="1">
                  <c:v>Group A</c:v>
                </c:pt>
                <c:pt idx="2">
                  <c:v>Group 3</c:v>
                </c:pt>
                <c:pt idx="3">
                  <c:v>Combination</c:v>
                </c:pt>
              </c:strCache>
            </c:strRef>
          </c:cat>
          <c:val>
            <c:numRef>
              <c:f>Sheet1!$C$2:$C$5</c:f>
              <c:numCache>
                <c:formatCode>General</c:formatCode>
                <c:ptCount val="4"/>
                <c:pt idx="0">
                  <c:v>8</c:v>
                </c:pt>
                <c:pt idx="1">
                  <c:v>9</c:v>
                </c:pt>
                <c:pt idx="2">
                  <c:v>9</c:v>
                </c:pt>
                <c:pt idx="3">
                  <c:v>26</c:v>
                </c:pt>
              </c:numCache>
            </c:numRef>
          </c:val>
          <c:extLst>
            <c:ext xmlns:c16="http://schemas.microsoft.com/office/drawing/2014/chart" uri="{C3380CC4-5D6E-409C-BE32-E72D297353CC}">
              <c16:uniqueId val="{00000001-A8C1-4497-9E8C-D54BF82E999D}"/>
            </c:ext>
          </c:extLst>
        </c:ser>
        <c:dLbls>
          <c:showLegendKey val="0"/>
          <c:showVal val="0"/>
          <c:showCatName val="0"/>
          <c:showSerName val="0"/>
          <c:showPercent val="0"/>
          <c:showBubbleSize val="0"/>
        </c:dLbls>
        <c:gapWidth val="150"/>
        <c:shape val="box"/>
        <c:axId val="1150873344"/>
        <c:axId val="1150882592"/>
        <c:axId val="0"/>
      </c:bar3DChart>
      <c:catAx>
        <c:axId val="1150873344"/>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Groups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82592"/>
        <c:crosses val="autoZero"/>
        <c:auto val="1"/>
        <c:lblAlgn val="ctr"/>
        <c:lblOffset val="100"/>
        <c:noMultiLvlLbl val="0"/>
      </c:catAx>
      <c:valAx>
        <c:axId val="1150882592"/>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Detection Rate</a:t>
                </a:r>
                <a:endParaRPr lang="en-IN"/>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7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2128" b="0" i="0" u="none" strike="noStrike" kern="1200" cap="none" spc="50" baseline="0">
                <a:solidFill>
                  <a:schemeClr val="tx1">
                    <a:lumMod val="65000"/>
                    <a:lumOff val="35000"/>
                  </a:schemeClr>
                </a:solidFill>
                <a:latin typeface="+mn-lt"/>
                <a:ea typeface="+mn-ea"/>
                <a:cs typeface="+mn-cs"/>
              </a:defRPr>
            </a:pPr>
            <a:r>
              <a:rPr lang="en-IN"/>
              <a:t>License Plate Detection through Haar-Training</a:t>
            </a:r>
          </a:p>
        </c:rich>
      </c:tx>
      <c:overlay val="0"/>
      <c:spPr>
        <a:noFill/>
        <a:ln>
          <a:noFill/>
        </a:ln>
        <a:effectLst/>
      </c:spPr>
      <c:txPr>
        <a:bodyPr rot="0" spcFirstLastPara="1" vertOverflow="ellipsis" vert="horz" wrap="square" anchor="ctr" anchorCtr="1"/>
        <a:lstStyle/>
        <a:p>
          <a:pPr>
            <a:defRPr sz="2128" b="0" i="0" u="none" strike="noStrike" kern="1200" cap="none" spc="5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solidFill>
          <a:schemeClr val="lt1">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Existing Model</c:v>
                </c:pt>
              </c:strCache>
            </c:strRef>
          </c:tx>
          <c:spPr>
            <a:solidFill>
              <a:schemeClr val="accent3">
                <a:shade val="76000"/>
              </a:schemeClr>
            </a:solidFill>
            <a:ln>
              <a:solidFill>
                <a:schemeClr val="accent3">
                  <a:shade val="76000"/>
                  <a:lumMod val="75000"/>
                </a:schemeClr>
              </a:solidFill>
            </a:ln>
            <a:effectLst/>
            <a:scene3d>
              <a:camera prst="orthographicFront"/>
              <a:lightRig rig="threePt" dir="t"/>
            </a:scene3d>
            <a:sp3d prstMaterial="translucentPowder">
              <a:contourClr>
                <a:schemeClr val="accent3">
                  <a:shade val="76000"/>
                  <a:lumMod val="75000"/>
                </a:schemeClr>
              </a:contourClr>
            </a:sp3d>
          </c:spPr>
          <c:invertIfNegative val="0"/>
          <c:cat>
            <c:strRef>
              <c:f>Sheet1!$A$2:$A$5</c:f>
              <c:strCache>
                <c:ptCount val="3"/>
                <c:pt idx="0">
                  <c:v>Prediction Result</c:v>
                </c:pt>
                <c:pt idx="1">
                  <c:v>Accuracy Result</c:v>
                </c:pt>
                <c:pt idx="2">
                  <c:v>Overall Result</c:v>
                </c:pt>
              </c:strCache>
            </c:strRef>
          </c:cat>
          <c:val>
            <c:numRef>
              <c:f>Sheet1!$B$2:$B$5</c:f>
              <c:numCache>
                <c:formatCode>General</c:formatCode>
                <c:ptCount val="4"/>
                <c:pt idx="0">
                  <c:v>26</c:v>
                </c:pt>
                <c:pt idx="1">
                  <c:v>90</c:v>
                </c:pt>
                <c:pt idx="2">
                  <c:v>116</c:v>
                </c:pt>
              </c:numCache>
            </c:numRef>
          </c:val>
          <c:extLst>
            <c:ext xmlns:c16="http://schemas.microsoft.com/office/drawing/2014/chart" uri="{C3380CC4-5D6E-409C-BE32-E72D297353CC}">
              <c16:uniqueId val="{00000000-A8C1-4497-9E8C-D54BF82E999D}"/>
            </c:ext>
          </c:extLst>
        </c:ser>
        <c:ser>
          <c:idx val="1"/>
          <c:order val="1"/>
          <c:tx>
            <c:strRef>
              <c:f>Sheet1!$C$1</c:f>
              <c:strCache>
                <c:ptCount val="1"/>
                <c:pt idx="0">
                  <c:v>Proposed Model</c:v>
                </c:pt>
              </c:strCache>
            </c:strRef>
          </c:tx>
          <c:spPr>
            <a:solidFill>
              <a:schemeClr val="accent3">
                <a:tint val="77000"/>
              </a:schemeClr>
            </a:solidFill>
            <a:ln>
              <a:solidFill>
                <a:schemeClr val="accent3">
                  <a:tint val="77000"/>
                  <a:lumMod val="75000"/>
                </a:schemeClr>
              </a:solidFill>
            </a:ln>
            <a:effectLst/>
            <a:scene3d>
              <a:camera prst="orthographicFront"/>
              <a:lightRig rig="threePt" dir="t"/>
            </a:scene3d>
            <a:sp3d prstMaterial="translucentPowder">
              <a:contourClr>
                <a:schemeClr val="accent3">
                  <a:tint val="77000"/>
                  <a:lumMod val="75000"/>
                </a:schemeClr>
              </a:contourClr>
            </a:sp3d>
          </c:spPr>
          <c:invertIfNegative val="0"/>
          <c:cat>
            <c:strRef>
              <c:f>Sheet1!$A$2:$A$5</c:f>
              <c:strCache>
                <c:ptCount val="3"/>
                <c:pt idx="0">
                  <c:v>Prediction Result</c:v>
                </c:pt>
                <c:pt idx="1">
                  <c:v>Accuracy Result</c:v>
                </c:pt>
                <c:pt idx="2">
                  <c:v>Overall Result</c:v>
                </c:pt>
              </c:strCache>
            </c:strRef>
          </c:cat>
          <c:val>
            <c:numRef>
              <c:f>Sheet1!$C$2:$C$5</c:f>
              <c:numCache>
                <c:formatCode>General</c:formatCode>
                <c:ptCount val="4"/>
                <c:pt idx="0">
                  <c:v>28</c:v>
                </c:pt>
                <c:pt idx="1">
                  <c:v>93.3</c:v>
                </c:pt>
                <c:pt idx="2">
                  <c:v>121.3</c:v>
                </c:pt>
              </c:numCache>
            </c:numRef>
          </c:val>
          <c:extLst>
            <c:ext xmlns:c16="http://schemas.microsoft.com/office/drawing/2014/chart" uri="{C3380CC4-5D6E-409C-BE32-E72D297353CC}">
              <c16:uniqueId val="{00000001-A8C1-4497-9E8C-D54BF82E999D}"/>
            </c:ext>
          </c:extLst>
        </c:ser>
        <c:dLbls>
          <c:showLegendKey val="0"/>
          <c:showVal val="0"/>
          <c:showCatName val="0"/>
          <c:showSerName val="0"/>
          <c:showPercent val="0"/>
          <c:showBubbleSize val="0"/>
        </c:dLbls>
        <c:gapWidth val="150"/>
        <c:shape val="box"/>
        <c:axId val="1150873344"/>
        <c:axId val="1150882592"/>
        <c:axId val="0"/>
      </c:bar3DChart>
      <c:catAx>
        <c:axId val="1150873344"/>
        <c:scaling>
          <c:orientation val="minMax"/>
        </c:scaling>
        <c:delete val="0"/>
        <c:axPos val="b"/>
        <c:title>
          <c:tx>
            <c:rich>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r>
                  <a:rPr lang="en-IN"/>
                  <a:t>Groups</a:t>
                </a:r>
              </a:p>
            </c:rich>
          </c:tx>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50882592"/>
        <c:crosses val="autoZero"/>
        <c:auto val="1"/>
        <c:lblAlgn val="ctr"/>
        <c:lblOffset val="100"/>
        <c:noMultiLvlLbl val="0"/>
      </c:catAx>
      <c:valAx>
        <c:axId val="1150882592"/>
        <c:scaling>
          <c:orientation val="minMax"/>
        </c:scaling>
        <c:delete val="0"/>
        <c:axPos val="l"/>
        <c:majorGridlines>
          <c:spPr>
            <a:ln w="9525" cap="flat" cmpd="sng" algn="ctr">
              <a:solidFill>
                <a:schemeClr val="tx1">
                  <a:lumMod val="5000"/>
                  <a:lumOff val="9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r>
                  <a:rPr lang="en-US"/>
                  <a:t>Detection Rate</a:t>
                </a:r>
                <a:endParaRPr lang="en-IN"/>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5087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Drowsiness driver detection with Euclidiean Algorithm</a:t>
            </a:r>
            <a:endParaRPr lang="en-IN"/>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Existing Model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3"/>
                <c:pt idx="0">
                  <c:v>Prediction Result</c:v>
                </c:pt>
                <c:pt idx="1">
                  <c:v>Accuracy Result</c:v>
                </c:pt>
                <c:pt idx="2">
                  <c:v>Overall Result</c:v>
                </c:pt>
              </c:strCache>
            </c:strRef>
          </c:cat>
          <c:val>
            <c:numRef>
              <c:f>Sheet1!$B$2:$B$5</c:f>
              <c:numCache>
                <c:formatCode>General</c:formatCode>
                <c:ptCount val="4"/>
                <c:pt idx="0">
                  <c:v>26</c:v>
                </c:pt>
                <c:pt idx="1">
                  <c:v>90</c:v>
                </c:pt>
                <c:pt idx="2">
                  <c:v>116</c:v>
                </c:pt>
              </c:numCache>
            </c:numRef>
          </c:val>
          <c:extLst>
            <c:ext xmlns:c16="http://schemas.microsoft.com/office/drawing/2014/chart" uri="{C3380CC4-5D6E-409C-BE32-E72D297353CC}">
              <c16:uniqueId val="{00000000-A8C1-4497-9E8C-D54BF82E999D}"/>
            </c:ext>
          </c:extLst>
        </c:ser>
        <c:ser>
          <c:idx val="1"/>
          <c:order val="1"/>
          <c:tx>
            <c:strRef>
              <c:f>Sheet1!$C$1</c:f>
              <c:strCache>
                <c:ptCount val="1"/>
                <c:pt idx="0">
                  <c:v>Proposed Model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3"/>
                <c:pt idx="0">
                  <c:v>Prediction Result</c:v>
                </c:pt>
                <c:pt idx="1">
                  <c:v>Accuracy Result</c:v>
                </c:pt>
                <c:pt idx="2">
                  <c:v>Overall Result</c:v>
                </c:pt>
              </c:strCache>
            </c:strRef>
          </c:cat>
          <c:val>
            <c:numRef>
              <c:f>Sheet1!$C$2:$C$5</c:f>
              <c:numCache>
                <c:formatCode>General</c:formatCode>
                <c:ptCount val="4"/>
                <c:pt idx="0">
                  <c:v>28</c:v>
                </c:pt>
                <c:pt idx="1">
                  <c:v>93.3</c:v>
                </c:pt>
                <c:pt idx="2">
                  <c:v>121.3</c:v>
                </c:pt>
              </c:numCache>
            </c:numRef>
          </c:val>
          <c:extLst>
            <c:ext xmlns:c16="http://schemas.microsoft.com/office/drawing/2014/chart" uri="{C3380CC4-5D6E-409C-BE32-E72D297353CC}">
              <c16:uniqueId val="{00000001-A8C1-4497-9E8C-D54BF82E999D}"/>
            </c:ext>
          </c:extLst>
        </c:ser>
        <c:dLbls>
          <c:showLegendKey val="0"/>
          <c:showVal val="0"/>
          <c:showCatName val="0"/>
          <c:showSerName val="0"/>
          <c:showPercent val="0"/>
          <c:showBubbleSize val="0"/>
        </c:dLbls>
        <c:gapWidth val="150"/>
        <c:shape val="box"/>
        <c:axId val="1150873344"/>
        <c:axId val="1150882592"/>
        <c:axId val="0"/>
      </c:bar3DChart>
      <c:catAx>
        <c:axId val="1150873344"/>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Groups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82592"/>
        <c:crosses val="autoZero"/>
        <c:auto val="1"/>
        <c:lblAlgn val="ctr"/>
        <c:lblOffset val="100"/>
        <c:noMultiLvlLbl val="0"/>
      </c:catAx>
      <c:valAx>
        <c:axId val="1150882592"/>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Detection Rate</a:t>
                </a:r>
                <a:endParaRPr lang="en-IN"/>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508733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92">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lumMod val="75000"/>
          </a:schemeClr>
        </a:solidFill>
      </a:ln>
    </cs:spPr>
  </cs:dataPoint>
  <cs:dataPoint3D>
    <cs:lnRef idx="0">
      <cs:styleClr val="auto"/>
    </cs:lnRef>
    <cs:fillRef idx="0">
      <cs:styleClr val="auto"/>
    </cs:fillRef>
    <cs:effectRef idx="0"/>
    <cs:fontRef idx="minor">
      <a:schemeClr val="tx1"/>
    </cs:fontRef>
    <cs:spPr>
      <a:solidFill>
        <a:schemeClr val="phClr"/>
      </a:solidFill>
      <a:ln>
        <a:solidFill>
          <a:schemeClr val="phClr">
            <a:lumMod val="75000"/>
          </a:schemeClr>
        </a:solidFill>
      </a:ln>
      <a:scene3d>
        <a:camera prst="orthographicFront"/>
        <a:lightRig rig="threePt" dir="t"/>
      </a:scene3d>
      <a:sp3d prstMaterial="translucentPowder"/>
    </cs:spPr>
  </cs:dataPoint3D>
  <cs:dataPointLine>
    <cs:lnRef idx="0">
      <cs:styleClr val="auto"/>
    </cs:lnRef>
    <cs:fillRef idx="0"/>
    <cs:effectRef idx="0"/>
    <cs:fontRef idx="minor">
      <a:schemeClr val="tx1"/>
    </cs:fontRef>
    <cs:spPr>
      <a:ln w="28575" cap="rnd">
        <a:solidFill>
          <a:schemeClr val="phClr">
            <a:alpha val="70000"/>
          </a:schemeClr>
        </a:solidFill>
        <a:round/>
      </a:ln>
    </cs:spPr>
  </cs:dataPointLine>
  <cs:dataPointMarker>
    <cs:lnRef idx="0">
      <cs:styleClr val="auto"/>
    </cs:lnRef>
    <cs:fillRef idx="0">
      <cs:styleClr val="auto"/>
    </cs:fillRef>
    <cs:effectRef idx="0"/>
    <cs:fontRef idx="minor">
      <a:schemeClr val="dk1"/>
    </cs:fontRef>
    <cs:spPr>
      <a:solidFill>
        <a:schemeClr val="phClr">
          <a:alpha val="70000"/>
        </a:schemeClr>
      </a:solidFill>
      <a:ln>
        <a:solidFill>
          <a:schemeClr val="phClr">
            <a:lumMod val="7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tx1"/>
    </cs:fontRef>
    <cs:spPr>
      <a:solidFill>
        <a:schemeClr val="lt1">
          <a:alpha val="27000"/>
        </a:schemeClr>
      </a:solidFill>
      <a:sp3d/>
    </cs:spPr>
  </cs:floor>
  <cs:gridlineMajor>
    <cs:lnRef idx="0"/>
    <cs:fillRef idx="0"/>
    <cs:effectRef idx="0"/>
    <cs:fontRef idx="minor">
      <a:schemeClr val="tx1"/>
    </cs:fontRef>
    <cs:spPr>
      <a:ln w="9525" cap="flat" cmpd="sng" algn="ctr">
        <a:solidFill>
          <a:schemeClr val="tx1">
            <a:lumMod val="5000"/>
            <a:lumOff val="95000"/>
          </a:schemeClr>
        </a:solidFill>
        <a:round/>
      </a:ln>
    </cs:spPr>
  </cs:gridlineMajor>
  <cs:gridlineMinor>
    <cs:lnRef idx="0"/>
    <cs:fillRef idx="0"/>
    <cs:effectRef idx="0"/>
    <cs:fontRef idx="minor">
      <a:schemeClr val="tx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0" kern="1200" cap="none" spc="5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tx1"/>
    </cs:fontRef>
    <cs:spPr>
      <a:sp3d/>
    </cs:spPr>
  </cs:wall>
</cs:chartStyle>
</file>

<file path=ppt/charts/style4.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4838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5610225"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88538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80" r:id="rId11"/>
    <p:sldLayoutId id="2147483665" r:id="rId12"/>
    <p:sldLayoutId id="21474836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jpg"/><Relationship Id="rId7" Type="http://schemas.microsoft.com/office/2007/relationships/hdphoto" Target="../media/hdphoto3.wdp"/><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 Id="rId9"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239968"/>
            <a:ext cx="11573197" cy="923330"/>
          </a:xfrm>
          <a:prstGeom prst="rect">
            <a:avLst/>
          </a:prstGeom>
        </p:spPr>
        <p:txBody>
          <a:bodyPr/>
          <a:lstStyle/>
          <a:p>
            <a:r>
              <a:rPr lang="en-US" sz="6000" b="1" dirty="0"/>
              <a:t>Did You Know?</a:t>
            </a:r>
          </a:p>
        </p:txBody>
      </p:sp>
      <p:cxnSp>
        <p:nvCxnSpPr>
          <p:cNvPr id="3" name="Elbow Connector 60">
            <a:extLst>
              <a:ext uri="{FF2B5EF4-FFF2-40B4-BE49-F238E27FC236}">
                <a16:creationId xmlns:a16="http://schemas.microsoft.com/office/drawing/2014/main" id="{2A9B709D-D615-4CE7-84DC-DEBEBB63A5BB}"/>
              </a:ext>
            </a:extLst>
          </p:cNvPr>
          <p:cNvCxnSpPr/>
          <p:nvPr/>
        </p:nvCxnSpPr>
        <p:spPr>
          <a:xfrm rot="5400000" flipH="1" flipV="1">
            <a:off x="7005652" y="2983094"/>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60">
            <a:extLst>
              <a:ext uri="{FF2B5EF4-FFF2-40B4-BE49-F238E27FC236}">
                <a16:creationId xmlns:a16="http://schemas.microsoft.com/office/drawing/2014/main" id="{9DE04D4F-08E3-46FC-8795-F32FFA9307B1}"/>
              </a:ext>
            </a:extLst>
          </p:cNvPr>
          <p:cNvCxnSpPr>
            <a:cxnSpLocks/>
          </p:cNvCxnSpPr>
          <p:nvPr/>
        </p:nvCxnSpPr>
        <p:spPr>
          <a:xfrm rot="16200000" flipV="1">
            <a:off x="4198601" y="3002373"/>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A79209E-6118-4690-AF68-ECE961084462}"/>
              </a:ext>
            </a:extLst>
          </p:cNvPr>
          <p:cNvSpPr/>
          <p:nvPr/>
        </p:nvSpPr>
        <p:spPr>
          <a:xfrm>
            <a:off x="0" y="4725144"/>
            <a:ext cx="12192796" cy="216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Rectangle 5">
            <a:extLst>
              <a:ext uri="{FF2B5EF4-FFF2-40B4-BE49-F238E27FC236}">
                <a16:creationId xmlns:a16="http://schemas.microsoft.com/office/drawing/2014/main" id="{93467785-EFEA-4C9B-A82C-79C8E74BAFD0}"/>
              </a:ext>
            </a:extLst>
          </p:cNvPr>
          <p:cNvSpPr/>
          <p:nvPr/>
        </p:nvSpPr>
        <p:spPr>
          <a:xfrm>
            <a:off x="903614"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 name="Rectangle 6">
            <a:extLst>
              <a:ext uri="{FF2B5EF4-FFF2-40B4-BE49-F238E27FC236}">
                <a16:creationId xmlns:a16="http://schemas.microsoft.com/office/drawing/2014/main" id="{67023953-869C-4063-AF0B-28F952EF41BA}"/>
              </a:ext>
            </a:extLst>
          </p:cNvPr>
          <p:cNvSpPr/>
          <p:nvPr/>
        </p:nvSpPr>
        <p:spPr>
          <a:xfrm rot="16200000">
            <a:off x="2554676" y="1628799"/>
            <a:ext cx="1280015" cy="1951335"/>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8" name="Rectangle 7">
            <a:extLst>
              <a:ext uri="{FF2B5EF4-FFF2-40B4-BE49-F238E27FC236}">
                <a16:creationId xmlns:a16="http://schemas.microsoft.com/office/drawing/2014/main" id="{C820B1CE-1074-44C3-81AF-B93E081EDCAB}"/>
              </a:ext>
            </a:extLst>
          </p:cNvPr>
          <p:cNvSpPr/>
          <p:nvPr/>
        </p:nvSpPr>
        <p:spPr>
          <a:xfrm>
            <a:off x="4899692" y="1737591"/>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9" name="Rectangle 8">
            <a:extLst>
              <a:ext uri="{FF2B5EF4-FFF2-40B4-BE49-F238E27FC236}">
                <a16:creationId xmlns:a16="http://schemas.microsoft.com/office/drawing/2014/main" id="{A3F50537-D064-4CE6-B566-FE9576385FA9}"/>
              </a:ext>
            </a:extLst>
          </p:cNvPr>
          <p:cNvSpPr/>
          <p:nvPr/>
        </p:nvSpPr>
        <p:spPr>
          <a:xfrm>
            <a:off x="7706521"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0" name="Rectangle 9">
            <a:extLst>
              <a:ext uri="{FF2B5EF4-FFF2-40B4-BE49-F238E27FC236}">
                <a16:creationId xmlns:a16="http://schemas.microsoft.com/office/drawing/2014/main" id="{856CAD19-C2FD-4FA7-9E9B-380BABBC0A7B}"/>
              </a:ext>
            </a:extLst>
          </p:cNvPr>
          <p:cNvSpPr/>
          <p:nvPr/>
        </p:nvSpPr>
        <p:spPr>
          <a:xfrm>
            <a:off x="8914006"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11" name="Straight Arrow Connector 10">
            <a:extLst>
              <a:ext uri="{FF2B5EF4-FFF2-40B4-BE49-F238E27FC236}">
                <a16:creationId xmlns:a16="http://schemas.microsoft.com/office/drawing/2014/main" id="{8EFAA25A-D8D6-420E-B8D9-6181A6D61CA3}"/>
              </a:ext>
            </a:extLst>
          </p:cNvPr>
          <p:cNvCxnSpPr>
            <a:cxnSpLocks/>
            <a:stCxn id="21" idx="3"/>
            <a:endCxn id="8" idx="2"/>
          </p:cNvCxnSpPr>
          <p:nvPr/>
        </p:nvCxnSpPr>
        <p:spPr>
          <a:xfrm flipV="1">
            <a:off x="6069689" y="2961591"/>
            <a:ext cx="3" cy="1060606"/>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61">
            <a:extLst>
              <a:ext uri="{FF2B5EF4-FFF2-40B4-BE49-F238E27FC236}">
                <a16:creationId xmlns:a16="http://schemas.microsoft.com/office/drawing/2014/main" id="{EAA98205-B1FD-47CC-9D91-8DD10B12D24E}"/>
              </a:ext>
            </a:extLst>
          </p:cNvPr>
          <p:cNvCxnSpPr>
            <a:cxnSpLocks/>
          </p:cNvCxnSpPr>
          <p:nvPr/>
        </p:nvCxnSpPr>
        <p:spPr>
          <a:xfrm rot="10800000">
            <a:off x="3315666" y="4000058"/>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7339B9C-2FD0-4F67-AF9D-A00EF738712C}"/>
              </a:ext>
            </a:extLst>
          </p:cNvPr>
          <p:cNvSpPr txBox="1"/>
          <p:nvPr/>
        </p:nvSpPr>
        <p:spPr>
          <a:xfrm>
            <a:off x="1099946" y="3555781"/>
            <a:ext cx="1986248" cy="738664"/>
          </a:xfrm>
          <a:prstGeom prst="rect">
            <a:avLst/>
          </a:prstGeom>
          <a:noFill/>
          <a:ln>
            <a:noFill/>
          </a:ln>
        </p:spPr>
        <p:txBody>
          <a:bodyPr wrap="square" rtlCol="0">
            <a:spAutoFit/>
          </a:bodyPr>
          <a:lstStyle/>
          <a:p>
            <a:pPr algn="r"/>
            <a:r>
              <a:rPr lang="en-US" altLang="ko-KR" sz="1400" b="1" dirty="0">
                <a:solidFill>
                  <a:schemeClr val="tx1">
                    <a:lumMod val="65000"/>
                    <a:lumOff val="35000"/>
                  </a:schemeClr>
                </a:solidFill>
                <a:cs typeface="Arial" pitchFamily="34" charset="0"/>
              </a:rPr>
              <a:t>Approx.70,000 college students are died per year.</a:t>
            </a:r>
            <a:endParaRPr lang="ko-KR" altLang="en-US" sz="1400" b="1" dirty="0">
              <a:solidFill>
                <a:schemeClr val="tx1">
                  <a:lumMod val="65000"/>
                  <a:lumOff val="35000"/>
                </a:schemeClr>
              </a:solidFill>
              <a:cs typeface="Arial" pitchFamily="34" charset="0"/>
            </a:endParaRPr>
          </a:p>
        </p:txBody>
      </p:sp>
      <p:sp>
        <p:nvSpPr>
          <p:cNvPr id="16" name="Rectangle 15">
            <a:extLst>
              <a:ext uri="{FF2B5EF4-FFF2-40B4-BE49-F238E27FC236}">
                <a16:creationId xmlns:a16="http://schemas.microsoft.com/office/drawing/2014/main" id="{53755352-9446-4A83-981F-AA84EA8A40D7}"/>
              </a:ext>
            </a:extLst>
          </p:cNvPr>
          <p:cNvSpPr/>
          <p:nvPr/>
        </p:nvSpPr>
        <p:spPr>
          <a:xfrm>
            <a:off x="2092863"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800"/>
          </a:p>
        </p:txBody>
      </p:sp>
      <p:sp>
        <p:nvSpPr>
          <p:cNvPr id="17" name="Rectangle 16">
            <a:extLst>
              <a:ext uri="{FF2B5EF4-FFF2-40B4-BE49-F238E27FC236}">
                <a16:creationId xmlns:a16="http://schemas.microsoft.com/office/drawing/2014/main" id="{26E67B9A-C3B9-4DB5-BCE7-C3E30DF93500}"/>
              </a:ext>
            </a:extLst>
          </p:cNvPr>
          <p:cNvSpPr/>
          <p:nvPr/>
        </p:nvSpPr>
        <p:spPr>
          <a:xfrm>
            <a:off x="1674566" y="4865516"/>
            <a:ext cx="2340000" cy="1281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8" name="Rectangle 17">
            <a:extLst>
              <a:ext uri="{FF2B5EF4-FFF2-40B4-BE49-F238E27FC236}">
                <a16:creationId xmlns:a16="http://schemas.microsoft.com/office/drawing/2014/main" id="{5B0C112D-50D4-4F6D-B662-693490298FA5}"/>
              </a:ext>
            </a:extLst>
          </p:cNvPr>
          <p:cNvSpPr/>
          <p:nvPr/>
        </p:nvSpPr>
        <p:spPr>
          <a:xfrm>
            <a:off x="8124810" y="4923116"/>
            <a:ext cx="2340000" cy="1224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19" name="Elbow Connector 83">
            <a:extLst>
              <a:ext uri="{FF2B5EF4-FFF2-40B4-BE49-F238E27FC236}">
                <a16:creationId xmlns:a16="http://schemas.microsoft.com/office/drawing/2014/main" id="{5E41874A-0CC2-46B9-847D-5C049B02B4C9}"/>
              </a:ext>
            </a:extLst>
          </p:cNvPr>
          <p:cNvCxnSpPr/>
          <p:nvPr/>
        </p:nvCxnSpPr>
        <p:spPr>
          <a:xfrm rot="10800000" flipV="1">
            <a:off x="4138579" y="5415412"/>
            <a:ext cx="1157891" cy="379090"/>
          </a:xfrm>
          <a:prstGeom prst="bentConnector3">
            <a:avLst>
              <a:gd name="adj1" fmla="val -1002"/>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84">
            <a:extLst>
              <a:ext uri="{FF2B5EF4-FFF2-40B4-BE49-F238E27FC236}">
                <a16:creationId xmlns:a16="http://schemas.microsoft.com/office/drawing/2014/main" id="{4FB9FC2E-5429-4889-920A-4247DC3F3C05}"/>
              </a:ext>
            </a:extLst>
          </p:cNvPr>
          <p:cNvCxnSpPr/>
          <p:nvPr/>
        </p:nvCxnSpPr>
        <p:spPr>
          <a:xfrm>
            <a:off x="6913936" y="5415412"/>
            <a:ext cx="1087858" cy="379090"/>
          </a:xfrm>
          <a:prstGeom prst="bentConnector3">
            <a:avLst>
              <a:gd name="adj1" fmla="val -1659"/>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84512D6-E001-4620-949F-F786F269BDF5}"/>
              </a:ext>
            </a:extLst>
          </p:cNvPr>
          <p:cNvSpPr/>
          <p:nvPr/>
        </p:nvSpPr>
        <p:spPr>
          <a:xfrm rot="16200000">
            <a:off x="5310778" y="3481677"/>
            <a:ext cx="1517822" cy="2598862"/>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25" name="Elbow Connector 61">
            <a:extLst>
              <a:ext uri="{FF2B5EF4-FFF2-40B4-BE49-F238E27FC236}">
                <a16:creationId xmlns:a16="http://schemas.microsoft.com/office/drawing/2014/main" id="{AF83B36C-BD7B-44EB-9858-7C09B3F72809}"/>
              </a:ext>
            </a:extLst>
          </p:cNvPr>
          <p:cNvCxnSpPr>
            <a:cxnSpLocks/>
          </p:cNvCxnSpPr>
          <p:nvPr/>
        </p:nvCxnSpPr>
        <p:spPr>
          <a:xfrm rot="10800000" flipH="1">
            <a:off x="7284080" y="4000056"/>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E627E74-15B9-4B93-836F-A8559A34902A}"/>
              </a:ext>
            </a:extLst>
          </p:cNvPr>
          <p:cNvSpPr txBox="1"/>
          <p:nvPr/>
        </p:nvSpPr>
        <p:spPr>
          <a:xfrm>
            <a:off x="2269739" y="2200691"/>
            <a:ext cx="1986248" cy="738664"/>
          </a:xfrm>
          <a:prstGeom prst="rect">
            <a:avLst/>
          </a:prstGeom>
          <a:noFill/>
          <a:ln>
            <a:noFill/>
          </a:ln>
        </p:spPr>
        <p:txBody>
          <a:bodyPr wrap="square" rtlCol="0">
            <a:spAutoFit/>
          </a:bodyPr>
          <a:lstStyle/>
          <a:p>
            <a:pPr algn="r"/>
            <a:r>
              <a:rPr lang="en-US" altLang="ko-KR" sz="1400" b="1" dirty="0">
                <a:solidFill>
                  <a:schemeClr val="tx1">
                    <a:lumMod val="65000"/>
                    <a:lumOff val="35000"/>
                  </a:schemeClr>
                </a:solidFill>
                <a:cs typeface="Arial" pitchFamily="34" charset="0"/>
              </a:rPr>
              <a:t>Over 11,000 children below 18 are dying ever year.</a:t>
            </a:r>
            <a:endParaRPr lang="ko-KR" altLang="en-US" sz="1400" b="1" dirty="0">
              <a:solidFill>
                <a:schemeClr val="tx1">
                  <a:lumMod val="65000"/>
                  <a:lumOff val="35000"/>
                </a:schemeClr>
              </a:solidFill>
              <a:cs typeface="Arial" pitchFamily="34" charset="0"/>
            </a:endParaRPr>
          </a:p>
        </p:txBody>
      </p:sp>
      <p:sp>
        <p:nvSpPr>
          <p:cNvPr id="31" name="TextBox 30">
            <a:extLst>
              <a:ext uri="{FF2B5EF4-FFF2-40B4-BE49-F238E27FC236}">
                <a16:creationId xmlns:a16="http://schemas.microsoft.com/office/drawing/2014/main" id="{B2506AEC-9865-4FDF-A66D-B9C0C4E503EE}"/>
              </a:ext>
            </a:extLst>
          </p:cNvPr>
          <p:cNvSpPr txBox="1"/>
          <p:nvPr/>
        </p:nvSpPr>
        <p:spPr>
          <a:xfrm>
            <a:off x="1843927" y="5148171"/>
            <a:ext cx="1986248" cy="954107"/>
          </a:xfrm>
          <a:prstGeom prst="rect">
            <a:avLst/>
          </a:prstGeom>
          <a:noFill/>
          <a:ln>
            <a:noFill/>
          </a:ln>
        </p:spPr>
        <p:txBody>
          <a:bodyPr wrap="square" rtlCol="0">
            <a:spAutoFit/>
          </a:bodyPr>
          <a:lstStyle/>
          <a:p>
            <a:pPr algn="r"/>
            <a:r>
              <a:rPr lang="en-US" altLang="ko-KR" sz="1400" b="1" dirty="0">
                <a:solidFill>
                  <a:schemeClr val="bg1"/>
                </a:solidFill>
                <a:cs typeface="Arial" pitchFamily="34" charset="0"/>
              </a:rPr>
              <a:t>4 people die every hour in India because they do not wear a helmet.</a:t>
            </a:r>
            <a:endParaRPr lang="ko-KR" altLang="en-US" sz="1400" b="1" dirty="0">
              <a:solidFill>
                <a:schemeClr val="bg1"/>
              </a:solidFill>
              <a:cs typeface="Arial" pitchFamily="34" charset="0"/>
            </a:endParaRPr>
          </a:p>
        </p:txBody>
      </p:sp>
      <p:sp>
        <p:nvSpPr>
          <p:cNvPr id="34" name="TextBox 33">
            <a:extLst>
              <a:ext uri="{FF2B5EF4-FFF2-40B4-BE49-F238E27FC236}">
                <a16:creationId xmlns:a16="http://schemas.microsoft.com/office/drawing/2014/main" id="{43FFB5EA-763E-4661-99AF-7C01EA9E41CB}"/>
              </a:ext>
            </a:extLst>
          </p:cNvPr>
          <p:cNvSpPr txBox="1"/>
          <p:nvPr/>
        </p:nvSpPr>
        <p:spPr>
          <a:xfrm>
            <a:off x="9090882" y="3555781"/>
            <a:ext cx="1986248" cy="954107"/>
          </a:xfrm>
          <a:prstGeom prst="rect">
            <a:avLst/>
          </a:prstGeom>
          <a:noFill/>
          <a:ln>
            <a:noFill/>
          </a:ln>
        </p:spPr>
        <p:txBody>
          <a:bodyPr wrap="square" rtlCol="0">
            <a:spAutoFit/>
          </a:bodyPr>
          <a:lstStyle/>
          <a:p>
            <a:r>
              <a:rPr lang="en-US" altLang="ko-KR" sz="1400" b="1" dirty="0">
                <a:solidFill>
                  <a:schemeClr val="tx1">
                    <a:lumMod val="65000"/>
                    <a:lumOff val="35000"/>
                  </a:schemeClr>
                </a:solidFill>
                <a:cs typeface="Arial" pitchFamily="34" charset="0"/>
              </a:rPr>
              <a:t>22,000 accidents are occurring every month because of drowsiness.</a:t>
            </a:r>
            <a:endParaRPr lang="ko-KR" altLang="en-US" sz="1400" b="1" dirty="0">
              <a:solidFill>
                <a:schemeClr val="tx1">
                  <a:lumMod val="65000"/>
                  <a:lumOff val="35000"/>
                </a:schemeClr>
              </a:solidFill>
              <a:cs typeface="Arial" pitchFamily="34" charset="0"/>
            </a:endParaRPr>
          </a:p>
        </p:txBody>
      </p:sp>
      <p:sp>
        <p:nvSpPr>
          <p:cNvPr id="37" name="TextBox 36">
            <a:extLst>
              <a:ext uri="{FF2B5EF4-FFF2-40B4-BE49-F238E27FC236}">
                <a16:creationId xmlns:a16="http://schemas.microsoft.com/office/drawing/2014/main" id="{8E1C0E0B-C0CB-41B2-99D7-6E3041C0960A}"/>
              </a:ext>
            </a:extLst>
          </p:cNvPr>
          <p:cNvSpPr txBox="1"/>
          <p:nvPr/>
        </p:nvSpPr>
        <p:spPr>
          <a:xfrm>
            <a:off x="7883397" y="2200691"/>
            <a:ext cx="1986248" cy="954107"/>
          </a:xfrm>
          <a:prstGeom prst="rect">
            <a:avLst/>
          </a:prstGeom>
          <a:noFill/>
          <a:ln>
            <a:noFill/>
          </a:ln>
        </p:spPr>
        <p:txBody>
          <a:bodyPr wrap="square" rtlCol="0">
            <a:spAutoFit/>
          </a:bodyPr>
          <a:lstStyle/>
          <a:p>
            <a:r>
              <a:rPr lang="en-US" altLang="ko-KR" sz="1400" b="1" dirty="0">
                <a:solidFill>
                  <a:schemeClr val="tx1">
                    <a:lumMod val="65000"/>
                    <a:lumOff val="35000"/>
                  </a:schemeClr>
                </a:solidFill>
                <a:cs typeface="Arial" pitchFamily="34" charset="0"/>
              </a:rPr>
              <a:t>More than 10,000 riders are dying by without wearing helmet.</a:t>
            </a:r>
            <a:endParaRPr lang="ko-KR" altLang="en-US" sz="1400" b="1" dirty="0">
              <a:solidFill>
                <a:schemeClr val="tx1">
                  <a:lumMod val="65000"/>
                  <a:lumOff val="35000"/>
                </a:schemeClr>
              </a:solidFill>
              <a:cs typeface="Arial" pitchFamily="34" charset="0"/>
            </a:endParaRPr>
          </a:p>
        </p:txBody>
      </p:sp>
      <p:sp>
        <p:nvSpPr>
          <p:cNvPr id="40" name="TextBox 39">
            <a:extLst>
              <a:ext uri="{FF2B5EF4-FFF2-40B4-BE49-F238E27FC236}">
                <a16:creationId xmlns:a16="http://schemas.microsoft.com/office/drawing/2014/main" id="{DF5DEEEF-78FC-4611-9AD9-11A5577FA949}"/>
              </a:ext>
            </a:extLst>
          </p:cNvPr>
          <p:cNvSpPr txBox="1"/>
          <p:nvPr/>
        </p:nvSpPr>
        <p:spPr>
          <a:xfrm>
            <a:off x="8301686" y="5076713"/>
            <a:ext cx="1986248" cy="954107"/>
          </a:xfrm>
          <a:prstGeom prst="rect">
            <a:avLst/>
          </a:prstGeom>
          <a:noFill/>
          <a:ln>
            <a:noFill/>
          </a:ln>
        </p:spPr>
        <p:txBody>
          <a:bodyPr wrap="square" rtlCol="0">
            <a:spAutoFit/>
          </a:bodyPr>
          <a:lstStyle/>
          <a:p>
            <a:r>
              <a:rPr lang="en-US" altLang="ko-KR" sz="1400" b="1" dirty="0">
                <a:solidFill>
                  <a:schemeClr val="bg1"/>
                </a:solidFill>
                <a:cs typeface="Arial" pitchFamily="34" charset="0"/>
              </a:rPr>
              <a:t>Tamilnadu hold top 2</a:t>
            </a:r>
            <a:r>
              <a:rPr lang="en-US" altLang="ko-KR" sz="1400" b="1" baseline="30000" dirty="0">
                <a:solidFill>
                  <a:schemeClr val="bg1"/>
                </a:solidFill>
                <a:cs typeface="Arial" pitchFamily="34" charset="0"/>
              </a:rPr>
              <a:t>nd</a:t>
            </a:r>
            <a:r>
              <a:rPr lang="en-US" altLang="ko-KR" sz="1400" b="1" dirty="0">
                <a:solidFill>
                  <a:schemeClr val="bg1"/>
                </a:solidFill>
                <a:cs typeface="Arial" pitchFamily="34" charset="0"/>
              </a:rPr>
              <a:t> position in most accidental zone in India.</a:t>
            </a:r>
            <a:endParaRPr lang="ko-KR" altLang="en-US" sz="1400" b="1" dirty="0">
              <a:solidFill>
                <a:schemeClr val="bg1"/>
              </a:solidFill>
              <a:cs typeface="Arial" pitchFamily="34" charset="0"/>
            </a:endParaRPr>
          </a:p>
        </p:txBody>
      </p:sp>
      <p:sp>
        <p:nvSpPr>
          <p:cNvPr id="43" name="TextBox 42">
            <a:extLst>
              <a:ext uri="{FF2B5EF4-FFF2-40B4-BE49-F238E27FC236}">
                <a16:creationId xmlns:a16="http://schemas.microsoft.com/office/drawing/2014/main" id="{E36CDF4B-C7A4-4863-94EF-4368531AE211}"/>
              </a:ext>
            </a:extLst>
          </p:cNvPr>
          <p:cNvSpPr txBox="1"/>
          <p:nvPr/>
        </p:nvSpPr>
        <p:spPr>
          <a:xfrm>
            <a:off x="5076568" y="1891188"/>
            <a:ext cx="1986248" cy="738664"/>
          </a:xfrm>
          <a:prstGeom prst="rect">
            <a:avLst/>
          </a:prstGeom>
          <a:noFill/>
          <a:ln>
            <a:noFill/>
          </a:ln>
        </p:spPr>
        <p:txBody>
          <a:bodyPr wrap="square" rtlCol="0">
            <a:spAutoFit/>
          </a:bodyPr>
          <a:lstStyle/>
          <a:p>
            <a:pPr algn="ctr"/>
            <a:r>
              <a:rPr lang="en-US" altLang="ko-KR" sz="1400" b="1" dirty="0">
                <a:solidFill>
                  <a:schemeClr val="tx1">
                    <a:lumMod val="65000"/>
                    <a:lumOff val="35000"/>
                  </a:schemeClr>
                </a:solidFill>
                <a:cs typeface="Arial" pitchFamily="34" charset="0"/>
              </a:rPr>
              <a:t>Count of 7000 people are killed by influence of alcohol.</a:t>
            </a:r>
            <a:endParaRPr lang="ko-KR" altLang="en-US" sz="1400" b="1" dirty="0">
              <a:solidFill>
                <a:schemeClr val="tx1">
                  <a:lumMod val="65000"/>
                  <a:lumOff val="35000"/>
                </a:schemeClr>
              </a:solidFill>
              <a:cs typeface="Arial" pitchFamily="34" charset="0"/>
            </a:endParaRPr>
          </a:p>
        </p:txBody>
      </p:sp>
      <p:pic>
        <p:nvPicPr>
          <p:cNvPr id="5122" name="Picture 2" descr="Image result for car bike accident vector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3786" y="3697990"/>
            <a:ext cx="2097278" cy="20972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car bike accident vector images">
            <a:extLst>
              <a:ext uri="{FF2B5EF4-FFF2-40B4-BE49-F238E27FC236}">
                <a16:creationId xmlns:a16="http://schemas.microsoft.com/office/drawing/2014/main" id="{ED80EC5E-5309-41E7-A39B-2B9B26745E5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artisticMarker/>
                    </a14:imgEffect>
                  </a14:imgLayer>
                </a14:imgProps>
              </a:ext>
              <a:ext uri="{28A0092B-C50C-407E-A947-70E740481C1C}">
                <a14:useLocalDpi xmlns:a14="http://schemas.microsoft.com/office/drawing/2010/main" val="0"/>
              </a:ext>
            </a:extLst>
          </a:blip>
          <a:srcRect l="5091" t="28985" b="30479"/>
          <a:stretch/>
        </p:blipFill>
        <p:spPr bwMode="auto">
          <a:xfrm>
            <a:off x="11021147" y="252322"/>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2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A0432B65-A4E8-4F8D-891F-5C46349EFE6F}"/>
              </a:ext>
            </a:extLst>
          </p:cNvPr>
          <p:cNvGrpSpPr/>
          <p:nvPr/>
        </p:nvGrpSpPr>
        <p:grpSpPr>
          <a:xfrm>
            <a:off x="7809283" y="2819176"/>
            <a:ext cx="3157774" cy="3341047"/>
            <a:chOff x="7660892" y="3400808"/>
            <a:chExt cx="299886" cy="317291"/>
          </a:xfrm>
          <a:solidFill>
            <a:schemeClr val="accent3">
              <a:alpha val="10000"/>
            </a:schemeClr>
          </a:solidFill>
        </p:grpSpPr>
        <p:sp>
          <p:nvSpPr>
            <p:cNvPr id="90" name="Freeform: Shape 89">
              <a:extLst>
                <a:ext uri="{FF2B5EF4-FFF2-40B4-BE49-F238E27FC236}">
                  <a16:creationId xmlns:a16="http://schemas.microsoft.com/office/drawing/2014/main" id="{484F0E11-FA60-4F13-BD26-0C0EFC8D942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C3EB38-F3F4-449F-9E00-5705014883F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759CE92-1201-46AC-B9AB-08DA24560930}"/>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974843" y="234455"/>
            <a:ext cx="11573197" cy="701731"/>
          </a:xfrm>
          <a:prstGeom prst="rect">
            <a:avLst/>
          </a:prstGeom>
        </p:spPr>
        <p:txBody>
          <a:bodyPr/>
          <a:lstStyle/>
          <a:p>
            <a:r>
              <a:rPr lang="en-US" sz="4400" b="1" dirty="0"/>
              <a:t>Proposed System</a:t>
            </a:r>
          </a:p>
        </p:txBody>
      </p:sp>
      <p:sp>
        <p:nvSpPr>
          <p:cNvPr id="40" name="TextBox 39">
            <a:extLst>
              <a:ext uri="{FF2B5EF4-FFF2-40B4-BE49-F238E27FC236}">
                <a16:creationId xmlns:a16="http://schemas.microsoft.com/office/drawing/2014/main" id="{4E009A0F-C35F-4D8B-B774-3C6EFBE511CC}"/>
              </a:ext>
            </a:extLst>
          </p:cNvPr>
          <p:cNvSpPr txBox="1"/>
          <p:nvPr/>
        </p:nvSpPr>
        <p:spPr>
          <a:xfrm>
            <a:off x="544643" y="1087645"/>
            <a:ext cx="10918013" cy="3359318"/>
          </a:xfrm>
          <a:prstGeom prst="rect">
            <a:avLst/>
          </a:prstGeom>
          <a:noFill/>
        </p:spPr>
        <p:txBody>
          <a:bodyPr wrap="square" rtlCol="0">
            <a:spAutoFit/>
          </a:bodyPr>
          <a:lstStyle/>
          <a:p>
            <a:pPr algn="ctr">
              <a:lnSpc>
                <a:spcPct val="150000"/>
              </a:lnSpc>
            </a:pPr>
            <a:r>
              <a:rPr lang="en-US" altLang="ko-KR" sz="2400" b="1" u="sng" dirty="0">
                <a:cs typeface="Arial" pitchFamily="34" charset="0"/>
              </a:rPr>
              <a:t>1.Drowsiness driver detection</a:t>
            </a:r>
          </a:p>
          <a:p>
            <a:pPr marL="342900" indent="-342900">
              <a:lnSpc>
                <a:spcPct val="150000"/>
              </a:lnSpc>
              <a:buFont typeface="Wingdings" panose="05000000000000000000" pitchFamily="2" charset="2"/>
              <a:buChar char="§"/>
            </a:pPr>
            <a:r>
              <a:rPr lang="en-IN" sz="2000" dirty="0"/>
              <a:t>Blink detection can be estimated by measuring EAR (Eye aspect Ratio) using OPENCV functions.</a:t>
            </a:r>
          </a:p>
          <a:p>
            <a:pPr marL="342900" indent="-342900">
              <a:lnSpc>
                <a:spcPct val="150000"/>
              </a:lnSpc>
              <a:buFont typeface="Wingdings" panose="05000000000000000000" pitchFamily="2" charset="2"/>
              <a:buChar char="§"/>
            </a:pPr>
            <a:r>
              <a:rPr lang="en-IN" sz="2000" dirty="0"/>
              <a:t>DLIB’s pre trained Neural network based prediction and detector function.</a:t>
            </a:r>
          </a:p>
          <a:p>
            <a:pPr>
              <a:lnSpc>
                <a:spcPct val="150000"/>
              </a:lnSpc>
            </a:pPr>
            <a:endParaRPr lang="en-US" sz="2000" dirty="0"/>
          </a:p>
          <a:p>
            <a:pPr>
              <a:lnSpc>
                <a:spcPct val="150000"/>
              </a:lnSpc>
            </a:pPr>
            <a:endParaRPr lang="en-IN" sz="2000" dirty="0"/>
          </a:p>
          <a:p>
            <a:pPr>
              <a:lnSpc>
                <a:spcPct val="150000"/>
              </a:lnSpc>
            </a:pPr>
            <a:r>
              <a:rPr lang="en-IN" sz="2000" b="1" dirty="0"/>
              <a:t> </a:t>
            </a:r>
            <a:endParaRPr lang="en-IN" sz="2000" dirty="0"/>
          </a:p>
        </p:txBody>
      </p:sp>
      <p:pic>
        <p:nvPicPr>
          <p:cNvPr id="47" name="Google Shape;285;p7"/>
          <p:cNvPicPr/>
          <p:nvPr/>
        </p:nvPicPr>
        <p:blipFill>
          <a:blip r:embed="rId2">
            <a:alphaModFix/>
          </a:blip>
          <a:stretch>
            <a:fillRect/>
          </a:stretch>
        </p:blipFill>
        <p:spPr>
          <a:xfrm>
            <a:off x="7376749" y="3922961"/>
            <a:ext cx="4257675" cy="1133475"/>
          </a:xfrm>
          <a:prstGeom prst="rect">
            <a:avLst/>
          </a:prstGeom>
          <a:noFill/>
          <a:ln>
            <a:noFill/>
          </a:ln>
        </p:spPr>
      </p:pic>
      <p:pic>
        <p:nvPicPr>
          <p:cNvPr id="51" name="Google Shape;292;p8"/>
          <p:cNvPicPr/>
          <p:nvPr/>
        </p:nvPicPr>
        <p:blipFill>
          <a:blip r:embed="rId3">
            <a:alphaModFix/>
            <a:extLst>
              <a:ext uri="{28A0092B-C50C-407E-A947-70E740481C1C}">
                <a14:useLocalDpi xmlns:a14="http://schemas.microsoft.com/office/drawing/2010/main" val="0"/>
              </a:ext>
            </a:extLst>
          </a:blip>
          <a:stretch>
            <a:fillRect/>
          </a:stretch>
        </p:blipFill>
        <p:spPr>
          <a:xfrm>
            <a:off x="999403" y="3465487"/>
            <a:ext cx="4445174" cy="2971756"/>
          </a:xfrm>
          <a:prstGeom prst="rect">
            <a:avLst/>
          </a:prstGeom>
          <a:noFill/>
          <a:ln>
            <a:noFill/>
          </a:ln>
        </p:spPr>
      </p:pic>
      <p:sp>
        <p:nvSpPr>
          <p:cNvPr id="5" name="TextBox 4"/>
          <p:cNvSpPr txBox="1"/>
          <p:nvPr/>
        </p:nvSpPr>
        <p:spPr>
          <a:xfrm>
            <a:off x="1213575" y="6415224"/>
            <a:ext cx="4016829" cy="430887"/>
          </a:xfrm>
          <a:prstGeom prst="rect">
            <a:avLst/>
          </a:prstGeom>
          <a:noFill/>
        </p:spPr>
        <p:txBody>
          <a:bodyPr wrap="square" rtlCol="0">
            <a:spAutoFit/>
          </a:bodyPr>
          <a:lstStyle/>
          <a:p>
            <a:pPr algn="ctr"/>
            <a:r>
              <a:rPr lang="en-US" sz="1100" dirty="0"/>
              <a:t>Results of facial Landmark detection and identification of eye coordinates.</a:t>
            </a:r>
            <a:endParaRPr lang="en-IN" sz="1100" dirty="0"/>
          </a:p>
        </p:txBody>
      </p:sp>
      <p:pic>
        <p:nvPicPr>
          <p:cNvPr id="54" name="Picture 2" descr="Image result for car bike accident vector imag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0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980" y="2027213"/>
            <a:ext cx="5669065" cy="453003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82" y="2001332"/>
            <a:ext cx="5451714" cy="4431820"/>
          </a:xfrm>
          <a:prstGeom prst="rect">
            <a:avLst/>
          </a:prstGeom>
        </p:spPr>
      </p:pic>
      <p:sp>
        <p:nvSpPr>
          <p:cNvPr id="4" name="Text Placeholder 1">
            <a:extLst>
              <a:ext uri="{FF2B5EF4-FFF2-40B4-BE49-F238E27FC236}">
                <a16:creationId xmlns:a16="http://schemas.microsoft.com/office/drawing/2014/main" id="{206381AD-4C2B-4745-99B1-0BBCE6131A71}"/>
              </a:ext>
            </a:extLst>
          </p:cNvPr>
          <p:cNvSpPr txBox="1">
            <a:spLocks/>
          </p:cNvSpPr>
          <p:nvPr/>
        </p:nvSpPr>
        <p:spPr>
          <a:xfrm>
            <a:off x="1706798" y="672491"/>
            <a:ext cx="9654189"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2">
                    <a:lumMod val="60000"/>
                    <a:lumOff val="40000"/>
                  </a:schemeClr>
                </a:solidFill>
                <a:latin typeface="Comic Sans MS" panose="030F0702030302020204" pitchFamily="66" charset="0"/>
              </a:rPr>
              <a:t>DROWSINESS DETECTION SCREENSHOTS</a:t>
            </a:r>
          </a:p>
        </p:txBody>
      </p:sp>
    </p:spTree>
    <p:extLst>
      <p:ext uri="{BB962C8B-B14F-4D97-AF65-F5344CB8AC3E}">
        <p14:creationId xmlns:p14="http://schemas.microsoft.com/office/powerpoint/2010/main" val="290772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A0432B65-A4E8-4F8D-891F-5C46349EFE6F}"/>
              </a:ext>
            </a:extLst>
          </p:cNvPr>
          <p:cNvGrpSpPr/>
          <p:nvPr/>
        </p:nvGrpSpPr>
        <p:grpSpPr>
          <a:xfrm>
            <a:off x="7809283" y="2819176"/>
            <a:ext cx="3157774" cy="3341047"/>
            <a:chOff x="7660892" y="3400808"/>
            <a:chExt cx="299886" cy="317291"/>
          </a:xfrm>
          <a:solidFill>
            <a:schemeClr val="accent3">
              <a:alpha val="10000"/>
            </a:schemeClr>
          </a:solidFill>
        </p:grpSpPr>
        <p:sp>
          <p:nvSpPr>
            <p:cNvPr id="90" name="Freeform: Shape 89">
              <a:extLst>
                <a:ext uri="{FF2B5EF4-FFF2-40B4-BE49-F238E27FC236}">
                  <a16:creationId xmlns:a16="http://schemas.microsoft.com/office/drawing/2014/main" id="{484F0E11-FA60-4F13-BD26-0C0EFC8D942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0C3EB38-F3F4-449F-9E00-5705014883F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2759CE92-1201-46AC-B9AB-08DA24560930}"/>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974843" y="234455"/>
            <a:ext cx="11573197" cy="701731"/>
          </a:xfrm>
          <a:prstGeom prst="rect">
            <a:avLst/>
          </a:prstGeom>
        </p:spPr>
        <p:txBody>
          <a:bodyPr/>
          <a:lstStyle/>
          <a:p>
            <a:r>
              <a:rPr lang="en-US" sz="4400" b="1" dirty="0"/>
              <a:t>Proposed System</a:t>
            </a:r>
          </a:p>
        </p:txBody>
      </p:sp>
      <p:sp>
        <p:nvSpPr>
          <p:cNvPr id="40" name="TextBox 39">
            <a:extLst>
              <a:ext uri="{FF2B5EF4-FFF2-40B4-BE49-F238E27FC236}">
                <a16:creationId xmlns:a16="http://schemas.microsoft.com/office/drawing/2014/main" id="{4E009A0F-C35F-4D8B-B774-3C6EFBE511CC}"/>
              </a:ext>
            </a:extLst>
          </p:cNvPr>
          <p:cNvSpPr txBox="1"/>
          <p:nvPr/>
        </p:nvSpPr>
        <p:spPr>
          <a:xfrm>
            <a:off x="544643" y="1087645"/>
            <a:ext cx="10918013" cy="3359318"/>
          </a:xfrm>
          <a:prstGeom prst="rect">
            <a:avLst/>
          </a:prstGeom>
          <a:noFill/>
        </p:spPr>
        <p:txBody>
          <a:bodyPr wrap="square" rtlCol="0">
            <a:spAutoFit/>
          </a:bodyPr>
          <a:lstStyle/>
          <a:p>
            <a:pPr algn="ctr">
              <a:lnSpc>
                <a:spcPct val="150000"/>
              </a:lnSpc>
            </a:pPr>
            <a:r>
              <a:rPr lang="en-US" altLang="ko-KR" sz="2000" b="1" u="sng" dirty="0">
                <a:cs typeface="Arial" pitchFamily="34" charset="0"/>
              </a:rPr>
              <a:t>2.Automatic number plate detection - ”</a:t>
            </a:r>
            <a:r>
              <a:rPr lang="en-IN" sz="2000" b="1" u="sng" dirty="0"/>
              <a:t>Euclidean algorithm”</a:t>
            </a:r>
            <a:endParaRPr lang="en-IN" sz="2000" dirty="0"/>
          </a:p>
          <a:p>
            <a:pPr marL="342900" indent="-342900">
              <a:lnSpc>
                <a:spcPct val="150000"/>
              </a:lnSpc>
              <a:buFont typeface="Wingdings" panose="05000000000000000000" pitchFamily="2" charset="2"/>
              <a:buChar char="§"/>
            </a:pPr>
            <a:r>
              <a:rPr lang="en-IN" sz="2000" dirty="0"/>
              <a:t>We proposed to use K-nearest neighbour (KNN) classifiers to recognize these segmented characters. </a:t>
            </a:r>
          </a:p>
          <a:p>
            <a:pPr marL="342900" indent="-342900">
              <a:lnSpc>
                <a:spcPct val="150000"/>
              </a:lnSpc>
              <a:buFont typeface="Wingdings" panose="05000000000000000000" pitchFamily="2" charset="2"/>
              <a:buChar char="§"/>
            </a:pPr>
            <a:r>
              <a:rPr lang="en-IN" sz="2000" dirty="0"/>
              <a:t>Their recognition rates are 96.97 % (PNN) and 99.77 % (KNN), respectively. The K-nearest neighbour (KNN) classifier uses features of testing image returns recognized character.</a:t>
            </a:r>
            <a:endParaRPr lang="en-US" sz="2000" dirty="0"/>
          </a:p>
          <a:p>
            <a:pPr>
              <a:lnSpc>
                <a:spcPct val="150000"/>
              </a:lnSpc>
            </a:pPr>
            <a:endParaRPr lang="en-IN" sz="2000" dirty="0"/>
          </a:p>
          <a:p>
            <a:pPr>
              <a:lnSpc>
                <a:spcPct val="150000"/>
              </a:lnSpc>
            </a:pPr>
            <a:r>
              <a:rPr lang="en-IN" sz="2000" b="1" dirty="0"/>
              <a:t> </a:t>
            </a:r>
            <a:endParaRPr lang="en-IN" sz="2000" dirty="0"/>
          </a:p>
        </p:txBody>
      </p:sp>
      <p:sp>
        <p:nvSpPr>
          <p:cNvPr id="5" name="TextBox 4"/>
          <p:cNvSpPr txBox="1"/>
          <p:nvPr/>
        </p:nvSpPr>
        <p:spPr>
          <a:xfrm>
            <a:off x="4494836" y="6275562"/>
            <a:ext cx="4016829" cy="261610"/>
          </a:xfrm>
          <a:prstGeom prst="rect">
            <a:avLst/>
          </a:prstGeom>
          <a:noFill/>
        </p:spPr>
        <p:txBody>
          <a:bodyPr wrap="square" rtlCol="0">
            <a:spAutoFit/>
          </a:bodyPr>
          <a:lstStyle/>
          <a:p>
            <a:pPr algn="ctr"/>
            <a:r>
              <a:rPr lang="en-IN" sz="1100" dirty="0"/>
              <a:t>License Plate Detection through KNN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613" y="3657281"/>
            <a:ext cx="7626519" cy="2579753"/>
          </a:xfrm>
          <a:prstGeom prst="rect">
            <a:avLst/>
          </a:prstGeom>
        </p:spPr>
      </p:pic>
      <p:pic>
        <p:nvPicPr>
          <p:cNvPr id="18"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1217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06381AD-4C2B-4745-99B1-0BBCE6131A71}"/>
              </a:ext>
            </a:extLst>
          </p:cNvPr>
          <p:cNvSpPr txBox="1">
            <a:spLocks/>
          </p:cNvSpPr>
          <p:nvPr/>
        </p:nvSpPr>
        <p:spPr>
          <a:xfrm>
            <a:off x="1706798" y="672491"/>
            <a:ext cx="9654189"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2">
                    <a:lumMod val="60000"/>
                    <a:lumOff val="40000"/>
                  </a:schemeClr>
                </a:solidFill>
                <a:latin typeface="Comic Sans MS" panose="030F0702030302020204" pitchFamily="66" charset="0"/>
              </a:rPr>
              <a:t>Automatic number plate detection screenshots</a:t>
            </a:r>
          </a:p>
        </p:txBody>
      </p:sp>
      <p:pic>
        <p:nvPicPr>
          <p:cNvPr id="6" name="Picture 5">
            <a:extLst>
              <a:ext uri="{FF2B5EF4-FFF2-40B4-BE49-F238E27FC236}">
                <a16:creationId xmlns:a16="http://schemas.microsoft.com/office/drawing/2014/main" id="{7346A971-12FC-4B9D-A0FF-C5C73A1E6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304" y="3266405"/>
            <a:ext cx="5491239" cy="3088822"/>
          </a:xfrm>
          <a:prstGeom prst="rect">
            <a:avLst/>
          </a:prstGeom>
        </p:spPr>
      </p:pic>
      <p:pic>
        <p:nvPicPr>
          <p:cNvPr id="8" name="Picture 7">
            <a:extLst>
              <a:ext uri="{FF2B5EF4-FFF2-40B4-BE49-F238E27FC236}">
                <a16:creationId xmlns:a16="http://schemas.microsoft.com/office/drawing/2014/main" id="{0F6EE8F8-1443-4434-AE3C-7A00B0742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12721"/>
            <a:ext cx="5684762" cy="3197679"/>
          </a:xfrm>
          <a:prstGeom prst="rect">
            <a:avLst/>
          </a:prstGeom>
        </p:spPr>
      </p:pic>
    </p:spTree>
    <p:extLst>
      <p:ext uri="{BB962C8B-B14F-4D97-AF65-F5344CB8AC3E}">
        <p14:creationId xmlns:p14="http://schemas.microsoft.com/office/powerpoint/2010/main" val="893034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3A10FF-ED7F-46D3-92EB-86F120AF7B6B}"/>
              </a:ext>
            </a:extLst>
          </p:cNvPr>
          <p:cNvSpPr/>
          <p:nvPr/>
        </p:nvSpPr>
        <p:spPr>
          <a:xfrm>
            <a:off x="6096000" y="0"/>
            <a:ext cx="6096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6" name="Rectangle 5">
            <a:extLst>
              <a:ext uri="{FF2B5EF4-FFF2-40B4-BE49-F238E27FC236}">
                <a16:creationId xmlns:a16="http://schemas.microsoft.com/office/drawing/2014/main" id="{AD97AED9-919A-4C7C-84D7-0100ABA90E7A}"/>
              </a:ext>
            </a:extLst>
          </p:cNvPr>
          <p:cNvSpPr/>
          <p:nvPr/>
        </p:nvSpPr>
        <p:spPr>
          <a:xfrm>
            <a:off x="3860" y="-61309"/>
            <a:ext cx="60904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800" dirty="0"/>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667707" y="449008"/>
            <a:ext cx="11573197" cy="480131"/>
          </a:xfrm>
          <a:prstGeom prst="rect">
            <a:avLst/>
          </a:prstGeom>
        </p:spPr>
        <p:txBody>
          <a:bodyPr/>
          <a:lstStyle/>
          <a:p>
            <a:pPr marL="457200" lvl="1" indent="0" algn="ctr">
              <a:buNone/>
            </a:pPr>
            <a:r>
              <a:rPr lang="en-IN" sz="2800" b="1" u="sng" dirty="0">
                <a:solidFill>
                  <a:schemeClr val="bg1"/>
                </a:solidFill>
              </a:rPr>
              <a:t>3.Smart helmet bike starter with alcohol detection</a:t>
            </a:r>
          </a:p>
        </p:txBody>
      </p:sp>
      <p:grpSp>
        <p:nvGrpSpPr>
          <p:cNvPr id="3" name="Group 2">
            <a:extLst>
              <a:ext uri="{FF2B5EF4-FFF2-40B4-BE49-F238E27FC236}">
                <a16:creationId xmlns:a16="http://schemas.microsoft.com/office/drawing/2014/main" id="{35CB1E6F-2C11-4CB8-8C6F-D04DC5D4BBFF}"/>
              </a:ext>
            </a:extLst>
          </p:cNvPr>
          <p:cNvGrpSpPr/>
          <p:nvPr/>
        </p:nvGrpSpPr>
        <p:grpSpPr>
          <a:xfrm>
            <a:off x="5870154" y="2225627"/>
            <a:ext cx="434986" cy="973986"/>
            <a:chOff x="4929203" y="1548735"/>
            <a:chExt cx="2319196" cy="4442491"/>
          </a:xfrm>
        </p:grpSpPr>
        <p:sp>
          <p:nvSpPr>
            <p:cNvPr id="4" name="Freeform: Shape 3">
              <a:extLst>
                <a:ext uri="{FF2B5EF4-FFF2-40B4-BE49-F238E27FC236}">
                  <a16:creationId xmlns:a16="http://schemas.microsoft.com/office/drawing/2014/main" id="{8B0E01D7-FD9C-4E4E-82EE-88E67B6465E8}"/>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5" name="Freeform: Shape 4">
              <a:extLst>
                <a:ext uri="{FF2B5EF4-FFF2-40B4-BE49-F238E27FC236}">
                  <a16:creationId xmlns:a16="http://schemas.microsoft.com/office/drawing/2014/main" id="{4CFF4C4C-8599-4D62-8C99-EDAED83A1C0C}"/>
                </a:ext>
              </a:extLst>
            </p:cNvPr>
            <p:cNvSpPr/>
            <p:nvPr/>
          </p:nvSpPr>
          <p:spPr>
            <a:xfrm>
              <a:off x="6090490" y="1548735"/>
              <a:ext cx="1157909" cy="4438652"/>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0EFE53A2-F430-4F3E-9909-375E914A3AAF}"/>
              </a:ext>
            </a:extLst>
          </p:cNvPr>
          <p:cNvGrpSpPr/>
          <p:nvPr/>
        </p:nvGrpSpPr>
        <p:grpSpPr>
          <a:xfrm>
            <a:off x="5519854" y="1962614"/>
            <a:ext cx="1137424" cy="1449659"/>
            <a:chOff x="3757705" y="1403266"/>
            <a:chExt cx="4676590" cy="4965791"/>
          </a:xfrm>
        </p:grpSpPr>
        <p:grpSp>
          <p:nvGrpSpPr>
            <p:cNvPr id="9" name="Group 8">
              <a:extLst>
                <a:ext uri="{FF2B5EF4-FFF2-40B4-BE49-F238E27FC236}">
                  <a16:creationId xmlns:a16="http://schemas.microsoft.com/office/drawing/2014/main" id="{FDB81133-5486-4F75-8F49-C4D052E5CD7B}"/>
                </a:ext>
              </a:extLst>
            </p:cNvPr>
            <p:cNvGrpSpPr/>
            <p:nvPr/>
          </p:nvGrpSpPr>
          <p:grpSpPr>
            <a:xfrm>
              <a:off x="3757705" y="1555981"/>
              <a:ext cx="4676590" cy="4813076"/>
              <a:chOff x="2585991" y="2445792"/>
              <a:chExt cx="2830016" cy="2912611"/>
            </a:xfrm>
          </p:grpSpPr>
          <p:sp>
            <p:nvSpPr>
              <p:cNvPr id="13" name="Block Arc 12">
                <a:extLst>
                  <a:ext uri="{FF2B5EF4-FFF2-40B4-BE49-F238E27FC236}">
                    <a16:creationId xmlns:a16="http://schemas.microsoft.com/office/drawing/2014/main" id="{BFBECD06-BD23-4BD3-8DB2-A76C468F2247}"/>
                  </a:ext>
                </a:extLst>
              </p:cNvPr>
              <p:cNvSpPr/>
              <p:nvPr/>
            </p:nvSpPr>
            <p:spPr>
              <a:xfrm>
                <a:off x="2585991" y="2445792"/>
                <a:ext cx="2830016" cy="2830016"/>
              </a:xfrm>
              <a:prstGeom prst="blockArc">
                <a:avLst>
                  <a:gd name="adj1" fmla="val 5749470"/>
                  <a:gd name="adj2" fmla="val 16195660"/>
                  <a:gd name="adj3" fmla="val 470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Isosceles Triangle 13">
                <a:extLst>
                  <a:ext uri="{FF2B5EF4-FFF2-40B4-BE49-F238E27FC236}">
                    <a16:creationId xmlns:a16="http://schemas.microsoft.com/office/drawing/2014/main" id="{EDBE078D-021D-4C85-956E-CC119E4B8B68}"/>
                  </a:ext>
                </a:extLst>
              </p:cNvPr>
              <p:cNvSpPr/>
              <p:nvPr/>
            </p:nvSpPr>
            <p:spPr>
              <a:xfrm rot="5400000">
                <a:off x="3761449" y="5104467"/>
                <a:ext cx="309057" cy="19881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5" name="Group 14">
              <a:extLst>
                <a:ext uri="{FF2B5EF4-FFF2-40B4-BE49-F238E27FC236}">
                  <a16:creationId xmlns:a16="http://schemas.microsoft.com/office/drawing/2014/main" id="{215766B9-32F2-4E6B-A1F4-110C3E1D1275}"/>
                </a:ext>
              </a:extLst>
            </p:cNvPr>
            <p:cNvGrpSpPr/>
            <p:nvPr/>
          </p:nvGrpSpPr>
          <p:grpSpPr>
            <a:xfrm rot="10800000">
              <a:off x="3757705" y="1403266"/>
              <a:ext cx="4676590" cy="4813076"/>
              <a:chOff x="2585991" y="2445792"/>
              <a:chExt cx="2830016" cy="2912611"/>
            </a:xfrm>
            <a:solidFill>
              <a:schemeClr val="accent1"/>
            </a:solidFill>
          </p:grpSpPr>
          <p:sp>
            <p:nvSpPr>
              <p:cNvPr id="16" name="Block Arc 15">
                <a:extLst>
                  <a:ext uri="{FF2B5EF4-FFF2-40B4-BE49-F238E27FC236}">
                    <a16:creationId xmlns:a16="http://schemas.microsoft.com/office/drawing/2014/main" id="{4C21DADD-798A-4791-B64C-4CB5472221B5}"/>
                  </a:ext>
                </a:extLst>
              </p:cNvPr>
              <p:cNvSpPr/>
              <p:nvPr/>
            </p:nvSpPr>
            <p:spPr>
              <a:xfrm>
                <a:off x="2585991" y="2445792"/>
                <a:ext cx="2830016" cy="2830016"/>
              </a:xfrm>
              <a:prstGeom prst="blockArc">
                <a:avLst>
                  <a:gd name="adj1" fmla="val 5749470"/>
                  <a:gd name="adj2" fmla="val 16195660"/>
                  <a:gd name="adj3"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Isosceles Triangle 16">
                <a:extLst>
                  <a:ext uri="{FF2B5EF4-FFF2-40B4-BE49-F238E27FC236}">
                    <a16:creationId xmlns:a16="http://schemas.microsoft.com/office/drawing/2014/main" id="{84809ED9-655F-4F35-8794-04ABBBF97687}"/>
                  </a:ext>
                </a:extLst>
              </p:cNvPr>
              <p:cNvSpPr/>
              <p:nvPr/>
            </p:nvSpPr>
            <p:spPr>
              <a:xfrm rot="5400000">
                <a:off x="3761449" y="5104467"/>
                <a:ext cx="309057" cy="1988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2" y="2893416"/>
            <a:ext cx="5740266" cy="276576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023" y="2893416"/>
            <a:ext cx="5642591" cy="3136524"/>
          </a:xfrm>
          <a:prstGeom prst="rect">
            <a:avLst/>
          </a:prstGeom>
        </p:spPr>
      </p:pic>
      <p:sp>
        <p:nvSpPr>
          <p:cNvPr id="11" name="TextBox 10"/>
          <p:cNvSpPr txBox="1"/>
          <p:nvPr/>
        </p:nvSpPr>
        <p:spPr>
          <a:xfrm>
            <a:off x="794182" y="1556657"/>
            <a:ext cx="2460137" cy="646331"/>
          </a:xfrm>
          <a:prstGeom prst="rect">
            <a:avLst/>
          </a:prstGeom>
          <a:noFill/>
        </p:spPr>
        <p:txBody>
          <a:bodyPr wrap="square" rtlCol="0">
            <a:spAutoFit/>
          </a:bodyPr>
          <a:lstStyle/>
          <a:p>
            <a:r>
              <a:rPr lang="en-IN" b="1" dirty="0">
                <a:solidFill>
                  <a:schemeClr val="bg1"/>
                </a:solidFill>
              </a:rPr>
              <a:t>HELMET SECTION</a:t>
            </a:r>
            <a:endParaRPr lang="en-IN" dirty="0">
              <a:solidFill>
                <a:schemeClr val="bg1"/>
              </a:solidFill>
            </a:endParaRPr>
          </a:p>
          <a:p>
            <a:endParaRPr lang="en-IN" dirty="0">
              <a:solidFill>
                <a:schemeClr val="bg1"/>
              </a:solidFill>
            </a:endParaRPr>
          </a:p>
        </p:txBody>
      </p:sp>
      <p:sp>
        <p:nvSpPr>
          <p:cNvPr id="54" name="TextBox 53"/>
          <p:cNvSpPr txBox="1"/>
          <p:nvPr/>
        </p:nvSpPr>
        <p:spPr>
          <a:xfrm>
            <a:off x="6645005" y="1465376"/>
            <a:ext cx="2460137" cy="369332"/>
          </a:xfrm>
          <a:prstGeom prst="rect">
            <a:avLst/>
          </a:prstGeom>
          <a:noFill/>
        </p:spPr>
        <p:txBody>
          <a:bodyPr wrap="square" rtlCol="0">
            <a:spAutoFit/>
          </a:bodyPr>
          <a:lstStyle/>
          <a:p>
            <a:r>
              <a:rPr lang="en-IN" b="1" dirty="0">
                <a:solidFill>
                  <a:schemeClr val="bg1"/>
                </a:solidFill>
              </a:rPr>
              <a:t>BIKE SECTION</a:t>
            </a:r>
            <a:endParaRPr lang="en-IN" dirty="0">
              <a:solidFill>
                <a:schemeClr val="bg1"/>
              </a:solidFill>
            </a:endParaRPr>
          </a:p>
        </p:txBody>
      </p:sp>
      <p:pic>
        <p:nvPicPr>
          <p:cNvPr id="55" name="Picture 2" descr="Image result for car bike accident vector images"/>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01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206381AD-4C2B-4745-99B1-0BBCE6131A71}"/>
              </a:ext>
            </a:extLst>
          </p:cNvPr>
          <p:cNvSpPr txBox="1">
            <a:spLocks/>
          </p:cNvSpPr>
          <p:nvPr/>
        </p:nvSpPr>
        <p:spPr>
          <a:xfrm>
            <a:off x="106598" y="356805"/>
            <a:ext cx="11443145"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a:buNone/>
            </a:pPr>
            <a:r>
              <a:rPr lang="en-IN" sz="2800" b="1" u="sng" dirty="0">
                <a:solidFill>
                  <a:schemeClr val="accent1"/>
                </a:solidFill>
              </a:rPr>
              <a:t>Smart helmet bike starter with alcohol detection Screenshots</a:t>
            </a:r>
          </a:p>
        </p:txBody>
      </p:sp>
      <p:pic>
        <p:nvPicPr>
          <p:cNvPr id="1026" name="Picture 2">
            <a:extLst>
              <a:ext uri="{FF2B5EF4-FFF2-40B4-BE49-F238E27FC236}">
                <a16:creationId xmlns:a16="http://schemas.microsoft.com/office/drawing/2014/main" id="{14BAB762-D0F8-407F-81C1-5F47ED709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511" y="1502762"/>
            <a:ext cx="5059395" cy="4216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deMCU microcontroller board with ESP8266 and Lua - Elektor">
            <a:extLst>
              <a:ext uri="{FF2B5EF4-FFF2-40B4-BE49-F238E27FC236}">
                <a16:creationId xmlns:a16="http://schemas.microsoft.com/office/drawing/2014/main" id="{AECB3F25-25AF-45A1-9DA9-03268A263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600035" y="2277646"/>
            <a:ext cx="4855032" cy="31132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ingle Relay Board | 27115 | Parallax Inc">
            <a:extLst>
              <a:ext uri="{FF2B5EF4-FFF2-40B4-BE49-F238E27FC236}">
                <a16:creationId xmlns:a16="http://schemas.microsoft.com/office/drawing/2014/main" id="{9EA13802-EBB3-4B43-A785-08BBA9E2BA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6447" y="2539282"/>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54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3F0E02F-F9FD-4846-A54D-D9BC84A558D0}"/>
              </a:ext>
            </a:extLst>
          </p:cNvPr>
          <p:cNvSpPr txBox="1"/>
          <p:nvPr/>
        </p:nvSpPr>
        <p:spPr>
          <a:xfrm>
            <a:off x="-974537" y="166232"/>
            <a:ext cx="3942856" cy="584775"/>
          </a:xfrm>
          <a:prstGeom prst="rect">
            <a:avLst/>
          </a:prstGeom>
          <a:noFill/>
        </p:spPr>
        <p:txBody>
          <a:bodyPr wrap="square" rtlCol="0" anchor="ctr">
            <a:spAutoFit/>
          </a:bodyPr>
          <a:lstStyle/>
          <a:p>
            <a:pPr algn="r"/>
            <a:r>
              <a:rPr lang="en-GB" altLang="ko-KR" sz="3200" b="1" dirty="0" err="1">
                <a:solidFill>
                  <a:schemeClr val="bg1"/>
                </a:solidFill>
                <a:cs typeface="Arial" pitchFamily="34" charset="0"/>
              </a:rPr>
              <a:t>FlowChart</a:t>
            </a:r>
            <a:endParaRPr lang="en-GB" altLang="ko-KR" sz="3200" b="1" dirty="0">
              <a:solidFill>
                <a:schemeClr val="bg1"/>
              </a:solidFill>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190965294"/>
              </p:ext>
            </p:extLst>
          </p:nvPr>
        </p:nvGraphicFramePr>
        <p:xfrm>
          <a:off x="996891" y="4059782"/>
          <a:ext cx="9672800" cy="2400106"/>
        </p:xfrm>
        <a:graphic>
          <a:graphicData uri="http://schemas.openxmlformats.org/drawingml/2006/table">
            <a:tbl>
              <a:tblPr firstRow="1" firstCol="1" bandRow="1">
                <a:tableStyleId>{5C22544A-7EE6-4342-B048-85BDC9FD1C3A}</a:tableStyleId>
              </a:tblPr>
              <a:tblGrid>
                <a:gridCol w="1157702">
                  <a:extLst>
                    <a:ext uri="{9D8B030D-6E8A-4147-A177-3AD203B41FA5}">
                      <a16:colId xmlns:a16="http://schemas.microsoft.com/office/drawing/2014/main" val="20000"/>
                    </a:ext>
                  </a:extLst>
                </a:gridCol>
                <a:gridCol w="930800">
                  <a:extLst>
                    <a:ext uri="{9D8B030D-6E8A-4147-A177-3AD203B41FA5}">
                      <a16:colId xmlns:a16="http://schemas.microsoft.com/office/drawing/2014/main" val="20001"/>
                    </a:ext>
                  </a:extLst>
                </a:gridCol>
                <a:gridCol w="1017531">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1132115">
                  <a:extLst>
                    <a:ext uri="{9D8B030D-6E8A-4147-A177-3AD203B41FA5}">
                      <a16:colId xmlns:a16="http://schemas.microsoft.com/office/drawing/2014/main" val="20005"/>
                    </a:ext>
                  </a:extLst>
                </a:gridCol>
                <a:gridCol w="1045028">
                  <a:extLst>
                    <a:ext uri="{9D8B030D-6E8A-4147-A177-3AD203B41FA5}">
                      <a16:colId xmlns:a16="http://schemas.microsoft.com/office/drawing/2014/main" val="20006"/>
                    </a:ext>
                  </a:extLst>
                </a:gridCol>
                <a:gridCol w="1132115">
                  <a:extLst>
                    <a:ext uri="{9D8B030D-6E8A-4147-A177-3AD203B41FA5}">
                      <a16:colId xmlns:a16="http://schemas.microsoft.com/office/drawing/2014/main" val="20007"/>
                    </a:ext>
                  </a:extLst>
                </a:gridCol>
                <a:gridCol w="1123909">
                  <a:extLst>
                    <a:ext uri="{9D8B030D-6E8A-4147-A177-3AD203B41FA5}">
                      <a16:colId xmlns:a16="http://schemas.microsoft.com/office/drawing/2014/main" val="20008"/>
                    </a:ext>
                  </a:extLst>
                </a:gridCol>
              </a:tblGrid>
              <a:tr h="715366">
                <a:tc>
                  <a:txBody>
                    <a:bodyPr/>
                    <a:lstStyle/>
                    <a:p>
                      <a:pPr marL="457200" algn="ctr">
                        <a:lnSpc>
                          <a:spcPct val="107000"/>
                        </a:lnSpc>
                        <a:spcAft>
                          <a:spcPts val="0"/>
                        </a:spcAft>
                      </a:pPr>
                      <a:r>
                        <a:rPr lang="en-IN" sz="1100" b="1" dirty="0">
                          <a:effectLst/>
                        </a:rPr>
                        <a:t>Instance</a:t>
                      </a:r>
                      <a:endParaRPr lang="en-IN" sz="105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dirty="0">
                          <a:effectLst/>
                        </a:rPr>
                        <a:t>Closed Eyes</a:t>
                      </a:r>
                      <a:endParaRPr lang="en-IN" sz="9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Real Drowsing</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dirty="0">
                          <a:effectLst/>
                        </a:rPr>
                        <a:t>Generated</a:t>
                      </a:r>
                      <a:endParaRPr lang="en-IN" sz="900" b="1" dirty="0">
                        <a:effectLst/>
                      </a:endParaRPr>
                    </a:p>
                    <a:p>
                      <a:pPr marL="457200" algn="ctr">
                        <a:lnSpc>
                          <a:spcPct val="107000"/>
                        </a:lnSpc>
                        <a:spcAft>
                          <a:spcPts val="0"/>
                        </a:spcAft>
                      </a:pPr>
                      <a:r>
                        <a:rPr lang="en-IN" sz="1000" b="1" dirty="0">
                          <a:effectLst/>
                        </a:rPr>
                        <a:t>Warring</a:t>
                      </a:r>
                      <a:endParaRPr lang="en-IN" sz="9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False Positive</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False Negative</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Correct Warning</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Precision Rate %</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dirty="0">
                          <a:effectLst/>
                        </a:rPr>
                        <a:t>Average Precision Rate %</a:t>
                      </a:r>
                      <a:endParaRPr lang="en-IN" sz="9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0"/>
                  </a:ext>
                </a:extLst>
              </a:tr>
              <a:tr h="280790">
                <a:tc>
                  <a:txBody>
                    <a:bodyPr/>
                    <a:lstStyle/>
                    <a:p>
                      <a:pPr marL="457200" algn="just">
                        <a:lnSpc>
                          <a:spcPct val="107000"/>
                        </a:lnSpc>
                        <a:spcAft>
                          <a:spcPts val="0"/>
                        </a:spcAft>
                      </a:pPr>
                      <a:r>
                        <a:rPr lang="en-IN" sz="1050" b="1" dirty="0">
                          <a:effectLst/>
                        </a:rPr>
                        <a:t>Instance 1</a:t>
                      </a:r>
                      <a:endParaRPr lang="en-IN" sz="10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43</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tabLst>
                          <a:tab pos="619125" algn="l"/>
                        </a:tabLst>
                      </a:pPr>
                      <a:r>
                        <a:rPr lang="en-IN" sz="1100" b="0" dirty="0">
                          <a:effectLst/>
                        </a:rPr>
                        <a:t>9</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9</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9</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100.0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1"/>
                  </a:ext>
                </a:extLst>
              </a:tr>
              <a:tr h="280790">
                <a:tc>
                  <a:txBody>
                    <a:bodyPr/>
                    <a:lstStyle/>
                    <a:p>
                      <a:pPr marL="457200" algn="just">
                        <a:lnSpc>
                          <a:spcPct val="107000"/>
                        </a:lnSpc>
                        <a:spcAft>
                          <a:spcPts val="0"/>
                        </a:spcAft>
                      </a:pPr>
                      <a:r>
                        <a:rPr lang="en-IN" sz="1050" b="1">
                          <a:effectLst/>
                        </a:rPr>
                        <a:t>Instance 2</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13</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95.7</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2"/>
                  </a:ext>
                </a:extLst>
              </a:tr>
              <a:tr h="280790">
                <a:tc>
                  <a:txBody>
                    <a:bodyPr/>
                    <a:lstStyle/>
                    <a:p>
                      <a:pPr marL="457200" algn="just">
                        <a:lnSpc>
                          <a:spcPct val="107000"/>
                        </a:lnSpc>
                        <a:spcAft>
                          <a:spcPts val="0"/>
                        </a:spcAft>
                      </a:pPr>
                      <a:r>
                        <a:rPr lang="en-IN" sz="1050" b="1">
                          <a:effectLst/>
                        </a:rPr>
                        <a:t>Instance 3</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37</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16</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16</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88.8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95.5</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3"/>
                  </a:ext>
                </a:extLst>
              </a:tr>
              <a:tr h="280790">
                <a:tc>
                  <a:txBody>
                    <a:bodyPr/>
                    <a:lstStyle/>
                    <a:p>
                      <a:pPr marL="457200" algn="just">
                        <a:lnSpc>
                          <a:spcPct val="107000"/>
                        </a:lnSpc>
                        <a:spcAft>
                          <a:spcPts val="0"/>
                        </a:spcAft>
                      </a:pPr>
                      <a:r>
                        <a:rPr lang="en-IN" sz="1050" b="1">
                          <a:effectLst/>
                        </a:rPr>
                        <a:t>Instance 4</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8</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100.0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4"/>
                  </a:ext>
                </a:extLst>
              </a:tr>
              <a:tr h="280790">
                <a:tc>
                  <a:txBody>
                    <a:bodyPr/>
                    <a:lstStyle/>
                    <a:p>
                      <a:pPr marL="457200" algn="just">
                        <a:lnSpc>
                          <a:spcPct val="107000"/>
                        </a:lnSpc>
                        <a:spcAft>
                          <a:spcPts val="0"/>
                        </a:spcAft>
                      </a:pPr>
                      <a:r>
                        <a:rPr lang="en-IN" sz="1050" b="1">
                          <a:effectLst/>
                        </a:rPr>
                        <a:t>Instance 5</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44</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11</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12</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11</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91.6</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 </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5"/>
                  </a:ext>
                </a:extLst>
              </a:tr>
              <a:tr h="280790">
                <a:tc>
                  <a:txBody>
                    <a:bodyPr/>
                    <a:lstStyle/>
                    <a:p>
                      <a:pPr marL="457200" algn="just">
                        <a:lnSpc>
                          <a:spcPct val="107000"/>
                        </a:lnSpc>
                        <a:spcAft>
                          <a:spcPts val="0"/>
                        </a:spcAft>
                      </a:pPr>
                      <a:r>
                        <a:rPr lang="en-IN" sz="1050" b="1" dirty="0">
                          <a:effectLst/>
                        </a:rPr>
                        <a:t>Instance 6</a:t>
                      </a:r>
                      <a:endParaRPr lang="en-IN" sz="10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37</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11</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96.9</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 </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extLst>
                  <a:ext uri="{0D108BD9-81ED-4DB2-BD59-A6C34878D82A}">
                    <a16:rowId xmlns:a16="http://schemas.microsoft.com/office/drawing/2014/main" val="10006"/>
                  </a:ext>
                </a:extLst>
              </a:tr>
            </a:tbl>
          </a:graphicData>
        </a:graphic>
      </p:graphicFrame>
      <p:graphicFrame>
        <p:nvGraphicFramePr>
          <p:cNvPr id="13" name="Chart 12"/>
          <p:cNvGraphicFramePr/>
          <p:nvPr>
            <p:extLst>
              <p:ext uri="{D42A27DB-BD31-4B8C-83A1-F6EECF244321}">
                <p14:modId xmlns:p14="http://schemas.microsoft.com/office/powerpoint/2010/main" val="2262700320"/>
              </p:ext>
            </p:extLst>
          </p:nvPr>
        </p:nvGraphicFramePr>
        <p:xfrm>
          <a:off x="5445538" y="295507"/>
          <a:ext cx="5486400" cy="3200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605775" y="1895707"/>
            <a:ext cx="2988527" cy="1384995"/>
          </a:xfrm>
          <a:prstGeom prst="rect">
            <a:avLst/>
          </a:prstGeom>
          <a:noFill/>
        </p:spPr>
        <p:txBody>
          <a:bodyPr wrap="square" rtlCol="0">
            <a:spAutoFit/>
          </a:bodyPr>
          <a:lstStyle/>
          <a:p>
            <a:r>
              <a:rPr lang="en-US" altLang="ko-KR" sz="2800" b="1" dirty="0">
                <a:cs typeface="Arial" pitchFamily="34" charset="0"/>
              </a:rPr>
              <a:t>Drowsiness driver detection</a:t>
            </a:r>
          </a:p>
          <a:p>
            <a:endParaRPr lang="en-IN" sz="2800" dirty="0"/>
          </a:p>
        </p:txBody>
      </p:sp>
      <p:pic>
        <p:nvPicPr>
          <p:cNvPr id="19"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45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605775" y="1895707"/>
            <a:ext cx="3958684" cy="954107"/>
          </a:xfrm>
          <a:prstGeom prst="rect">
            <a:avLst/>
          </a:prstGeom>
          <a:noFill/>
        </p:spPr>
        <p:txBody>
          <a:bodyPr wrap="square" rtlCol="0">
            <a:spAutoFit/>
          </a:bodyPr>
          <a:lstStyle/>
          <a:p>
            <a:r>
              <a:rPr lang="en-US" altLang="ko-KR" sz="2800" b="1" dirty="0">
                <a:cs typeface="Arial" pitchFamily="34" charset="0"/>
              </a:rPr>
              <a:t>Automatic number plate detection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3764533110"/>
              </p:ext>
            </p:extLst>
          </p:nvPr>
        </p:nvGraphicFramePr>
        <p:xfrm>
          <a:off x="2151752" y="4023094"/>
          <a:ext cx="9255948" cy="2348500"/>
        </p:xfrm>
        <a:graphic>
          <a:graphicData uri="http://schemas.openxmlformats.org/drawingml/2006/table">
            <a:tbl>
              <a:tblPr firstRow="1" firstCol="1" bandRow="1">
                <a:tableStyleId>{5C22544A-7EE6-4342-B048-85BDC9FD1C3A}</a:tableStyleId>
              </a:tblPr>
              <a:tblGrid>
                <a:gridCol w="2313987">
                  <a:extLst>
                    <a:ext uri="{9D8B030D-6E8A-4147-A177-3AD203B41FA5}">
                      <a16:colId xmlns:a16="http://schemas.microsoft.com/office/drawing/2014/main" val="20000"/>
                    </a:ext>
                  </a:extLst>
                </a:gridCol>
                <a:gridCol w="2313987">
                  <a:extLst>
                    <a:ext uri="{9D8B030D-6E8A-4147-A177-3AD203B41FA5}">
                      <a16:colId xmlns:a16="http://schemas.microsoft.com/office/drawing/2014/main" val="20001"/>
                    </a:ext>
                  </a:extLst>
                </a:gridCol>
                <a:gridCol w="2313987">
                  <a:extLst>
                    <a:ext uri="{9D8B030D-6E8A-4147-A177-3AD203B41FA5}">
                      <a16:colId xmlns:a16="http://schemas.microsoft.com/office/drawing/2014/main" val="20002"/>
                    </a:ext>
                  </a:extLst>
                </a:gridCol>
                <a:gridCol w="2313987">
                  <a:extLst>
                    <a:ext uri="{9D8B030D-6E8A-4147-A177-3AD203B41FA5}">
                      <a16:colId xmlns:a16="http://schemas.microsoft.com/office/drawing/2014/main" val="20003"/>
                    </a:ext>
                  </a:extLst>
                </a:gridCol>
              </a:tblGrid>
              <a:tr h="791894">
                <a:tc>
                  <a:txBody>
                    <a:bodyPr/>
                    <a:lstStyle/>
                    <a:p>
                      <a:pPr marL="457200" algn="ctr">
                        <a:lnSpc>
                          <a:spcPct val="107000"/>
                        </a:lnSpc>
                        <a:spcAft>
                          <a:spcPts val="0"/>
                        </a:spcAft>
                      </a:pPr>
                      <a:r>
                        <a:rPr lang="en-IN" sz="2000" dirty="0">
                          <a:effectLst/>
                        </a:rPr>
                        <a:t>Groups Plates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Total License Plates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a:effectLst/>
                        </a:rPr>
                        <a:t>No. of Detected License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Detection Rate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54904">
                <a:tc>
                  <a:txBody>
                    <a:bodyPr/>
                    <a:lstStyle/>
                    <a:p>
                      <a:pPr marL="457200" algn="ctr">
                        <a:lnSpc>
                          <a:spcPct val="107000"/>
                        </a:lnSpc>
                        <a:spcAft>
                          <a:spcPts val="0"/>
                        </a:spcAft>
                      </a:pPr>
                      <a:r>
                        <a:rPr lang="en-IN" sz="1600" dirty="0">
                          <a:effectLst/>
                        </a:rPr>
                        <a:t>Group A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80.0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54904">
                <a:tc>
                  <a:txBody>
                    <a:bodyPr/>
                    <a:lstStyle/>
                    <a:p>
                      <a:pPr marL="457200" algn="ctr">
                        <a:lnSpc>
                          <a:spcPct val="107000"/>
                        </a:lnSpc>
                        <a:spcAft>
                          <a:spcPts val="0"/>
                        </a:spcAft>
                      </a:pPr>
                      <a:r>
                        <a:rPr lang="en-IN" sz="1600">
                          <a:effectLst/>
                        </a:rPr>
                        <a:t>Group B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US" sz="1600" dirty="0">
                          <a:effectLst/>
                          <a:latin typeface="+mn-lt"/>
                          <a:ea typeface="+mn-ea"/>
                          <a:cs typeface="+mn-cs"/>
                        </a:rPr>
                        <a:t>90.0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54904">
                <a:tc>
                  <a:txBody>
                    <a:bodyPr/>
                    <a:lstStyle/>
                    <a:p>
                      <a:pPr marL="457200" algn="ctr">
                        <a:lnSpc>
                          <a:spcPct val="107000"/>
                        </a:lnSpc>
                        <a:spcAft>
                          <a:spcPts val="0"/>
                        </a:spcAft>
                      </a:pPr>
                      <a:r>
                        <a:rPr lang="en-IN" sz="1600">
                          <a:effectLst/>
                        </a:rPr>
                        <a:t>Group C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US" sz="1600" dirty="0">
                          <a:effectLst/>
                          <a:latin typeface="+mn-lt"/>
                          <a:ea typeface="+mn-ea"/>
                          <a:cs typeface="+mn-cs"/>
                        </a:rPr>
                        <a:t>90.0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791894">
                <a:tc>
                  <a:txBody>
                    <a:bodyPr/>
                    <a:lstStyle/>
                    <a:p>
                      <a:pPr marL="457200" algn="ctr">
                        <a:lnSpc>
                          <a:spcPct val="107000"/>
                        </a:lnSpc>
                        <a:spcAft>
                          <a:spcPts val="0"/>
                        </a:spcAft>
                      </a:pPr>
                      <a:r>
                        <a:rPr lang="en-IN" sz="1600" dirty="0">
                          <a:effectLst/>
                        </a:rPr>
                        <a:t>Combine Results of 3 Groups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28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93.3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8" name="Chart 7"/>
          <p:cNvGraphicFramePr/>
          <p:nvPr>
            <p:extLst>
              <p:ext uri="{D42A27DB-BD31-4B8C-83A1-F6EECF244321}">
                <p14:modId xmlns:p14="http://schemas.microsoft.com/office/powerpoint/2010/main" val="2830246834"/>
              </p:ext>
            </p:extLst>
          </p:nvPr>
        </p:nvGraphicFramePr>
        <p:xfrm>
          <a:off x="5330284" y="219479"/>
          <a:ext cx="5586760" cy="2980921"/>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F4B375C-97AA-4611-A775-168C50703AF1}"/>
              </a:ext>
            </a:extLst>
          </p:cNvPr>
          <p:cNvSpPr txBox="1"/>
          <p:nvPr/>
        </p:nvSpPr>
        <p:spPr>
          <a:xfrm>
            <a:off x="-974537" y="166232"/>
            <a:ext cx="3942856" cy="584775"/>
          </a:xfrm>
          <a:prstGeom prst="rect">
            <a:avLst/>
          </a:prstGeom>
          <a:noFill/>
        </p:spPr>
        <p:txBody>
          <a:bodyPr wrap="square" rtlCol="0" anchor="ctr">
            <a:spAutoFit/>
          </a:bodyPr>
          <a:lstStyle/>
          <a:p>
            <a:pPr algn="r"/>
            <a:r>
              <a:rPr lang="en-GB" altLang="ko-KR" sz="3200" b="1" dirty="0" err="1">
                <a:solidFill>
                  <a:schemeClr val="bg1"/>
                </a:solidFill>
                <a:cs typeface="Arial" pitchFamily="34" charset="0"/>
              </a:rPr>
              <a:t>FlowChart</a:t>
            </a:r>
            <a:endParaRPr lang="en-GB" altLang="ko-KR" sz="3200" b="1" dirty="0">
              <a:solidFill>
                <a:schemeClr val="bg1"/>
              </a:solidFill>
              <a:cs typeface="Arial" pitchFamily="34" charset="0"/>
            </a:endParaRPr>
          </a:p>
        </p:txBody>
      </p:sp>
    </p:spTree>
    <p:extLst>
      <p:ext uri="{BB962C8B-B14F-4D97-AF65-F5344CB8AC3E}">
        <p14:creationId xmlns:p14="http://schemas.microsoft.com/office/powerpoint/2010/main" val="2569212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65686" y="1080059"/>
            <a:ext cx="9236396" cy="523220"/>
          </a:xfrm>
          <a:prstGeom prst="rect">
            <a:avLst/>
          </a:prstGeom>
          <a:noFill/>
        </p:spPr>
        <p:txBody>
          <a:bodyPr wrap="square" rtlCol="0">
            <a:spAutoFit/>
          </a:bodyPr>
          <a:lstStyle/>
          <a:p>
            <a:r>
              <a:rPr lang="en-US" altLang="ko-KR" sz="2800" b="1" dirty="0">
                <a:cs typeface="Arial" pitchFamily="34" charset="0"/>
              </a:rPr>
              <a:t>Automatic number plate detection </a:t>
            </a:r>
            <a:endParaRPr lang="en-IN" sz="2800" dirty="0"/>
          </a:p>
        </p:txBody>
      </p:sp>
      <p:graphicFrame>
        <p:nvGraphicFramePr>
          <p:cNvPr id="8" name="Chart 7"/>
          <p:cNvGraphicFramePr/>
          <p:nvPr>
            <p:extLst>
              <p:ext uri="{D42A27DB-BD31-4B8C-83A1-F6EECF244321}">
                <p14:modId xmlns:p14="http://schemas.microsoft.com/office/powerpoint/2010/main" val="2282126847"/>
              </p:ext>
            </p:extLst>
          </p:nvPr>
        </p:nvGraphicFramePr>
        <p:xfrm>
          <a:off x="1323278" y="1895878"/>
          <a:ext cx="8985493" cy="4570235"/>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F4B375C-97AA-4611-A775-168C50703AF1}"/>
              </a:ext>
            </a:extLst>
          </p:cNvPr>
          <p:cNvSpPr txBox="1"/>
          <p:nvPr/>
        </p:nvSpPr>
        <p:spPr>
          <a:xfrm>
            <a:off x="-974537" y="166232"/>
            <a:ext cx="3942856" cy="584775"/>
          </a:xfrm>
          <a:prstGeom prst="rect">
            <a:avLst/>
          </a:prstGeom>
          <a:noFill/>
        </p:spPr>
        <p:txBody>
          <a:bodyPr wrap="square" rtlCol="0" anchor="ctr">
            <a:spAutoFit/>
          </a:bodyPr>
          <a:lstStyle/>
          <a:p>
            <a:pPr algn="r"/>
            <a:r>
              <a:rPr lang="en-GB" altLang="ko-KR" sz="3200" b="1" dirty="0" err="1">
                <a:solidFill>
                  <a:schemeClr val="bg1"/>
                </a:solidFill>
                <a:cs typeface="Arial" pitchFamily="34" charset="0"/>
              </a:rPr>
              <a:t>Comparision</a:t>
            </a:r>
            <a:endParaRPr lang="en-GB" altLang="ko-KR" sz="3200" b="1" dirty="0">
              <a:solidFill>
                <a:schemeClr val="bg1"/>
              </a:solidFill>
              <a:cs typeface="Arial" pitchFamily="34" charset="0"/>
            </a:endParaRPr>
          </a:p>
        </p:txBody>
      </p:sp>
    </p:spTree>
    <p:extLst>
      <p:ext uri="{BB962C8B-B14F-4D97-AF65-F5344CB8AC3E}">
        <p14:creationId xmlns:p14="http://schemas.microsoft.com/office/powerpoint/2010/main" val="2335597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865686" y="1080059"/>
            <a:ext cx="9236396" cy="523220"/>
          </a:xfrm>
          <a:prstGeom prst="rect">
            <a:avLst/>
          </a:prstGeom>
          <a:noFill/>
        </p:spPr>
        <p:txBody>
          <a:bodyPr wrap="square" rtlCol="0">
            <a:spAutoFit/>
          </a:bodyPr>
          <a:lstStyle/>
          <a:p>
            <a:r>
              <a:rPr lang="en-US" altLang="ko-KR" sz="2800" b="1" dirty="0">
                <a:cs typeface="Arial" pitchFamily="34" charset="0"/>
              </a:rPr>
              <a:t>Drowsiness driver detection</a:t>
            </a:r>
          </a:p>
        </p:txBody>
      </p:sp>
      <p:graphicFrame>
        <p:nvGraphicFramePr>
          <p:cNvPr id="8" name="Chart 7"/>
          <p:cNvGraphicFramePr/>
          <p:nvPr>
            <p:extLst>
              <p:ext uri="{D42A27DB-BD31-4B8C-83A1-F6EECF244321}">
                <p14:modId xmlns:p14="http://schemas.microsoft.com/office/powerpoint/2010/main" val="1697170873"/>
              </p:ext>
            </p:extLst>
          </p:nvPr>
        </p:nvGraphicFramePr>
        <p:xfrm>
          <a:off x="1323278" y="1895878"/>
          <a:ext cx="8985493" cy="4570235"/>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F4B375C-97AA-4611-A775-168C50703AF1}"/>
              </a:ext>
            </a:extLst>
          </p:cNvPr>
          <p:cNvSpPr txBox="1"/>
          <p:nvPr/>
        </p:nvSpPr>
        <p:spPr>
          <a:xfrm>
            <a:off x="-974537" y="166232"/>
            <a:ext cx="3942856" cy="584775"/>
          </a:xfrm>
          <a:prstGeom prst="rect">
            <a:avLst/>
          </a:prstGeom>
          <a:noFill/>
        </p:spPr>
        <p:txBody>
          <a:bodyPr wrap="square" rtlCol="0" anchor="ctr">
            <a:spAutoFit/>
          </a:bodyPr>
          <a:lstStyle/>
          <a:p>
            <a:pPr algn="r"/>
            <a:r>
              <a:rPr lang="en-GB" altLang="ko-KR" sz="3200" b="1" dirty="0" err="1">
                <a:solidFill>
                  <a:schemeClr val="bg1"/>
                </a:solidFill>
                <a:cs typeface="Arial" pitchFamily="34" charset="0"/>
              </a:rPr>
              <a:t>Comparision</a:t>
            </a:r>
            <a:endParaRPr lang="en-GB" altLang="ko-KR" sz="3200" b="1" dirty="0">
              <a:solidFill>
                <a:schemeClr val="bg1"/>
              </a:solidFill>
              <a:cs typeface="Arial" pitchFamily="34" charset="0"/>
            </a:endParaRPr>
          </a:p>
        </p:txBody>
      </p:sp>
    </p:spTree>
    <p:extLst>
      <p:ext uri="{BB962C8B-B14F-4D97-AF65-F5344CB8AC3E}">
        <p14:creationId xmlns:p14="http://schemas.microsoft.com/office/powerpoint/2010/main" val="2427571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3AEA043-746F-4334-A00A-A4587B060237}"/>
              </a:ext>
            </a:extLst>
          </p:cNvPr>
          <p:cNvSpPr txBox="1"/>
          <p:nvPr/>
        </p:nvSpPr>
        <p:spPr>
          <a:xfrm>
            <a:off x="4788527" y="3392843"/>
            <a:ext cx="7189024" cy="2123658"/>
          </a:xfrm>
          <a:prstGeom prst="rect">
            <a:avLst/>
          </a:prstGeom>
          <a:noFill/>
        </p:spPr>
        <p:txBody>
          <a:bodyPr wrap="square" rtlCol="0" anchor="ctr">
            <a:spAutoFit/>
          </a:bodyPr>
          <a:lstStyle/>
          <a:p>
            <a:pPr algn="r"/>
            <a:r>
              <a:rPr lang="en-US" sz="4400" dirty="0">
                <a:solidFill>
                  <a:schemeClr val="bg1"/>
                </a:solidFill>
                <a:latin typeface="+mj-lt"/>
              </a:rPr>
              <a:t>Ensuring Road Safety System Using ML Techniques</a:t>
            </a:r>
            <a:endParaRPr lang="ko-KR" altLang="en-US" sz="4400" dirty="0">
              <a:solidFill>
                <a:schemeClr val="bg1"/>
              </a:solidFill>
              <a:latin typeface="+mj-lt"/>
              <a:cs typeface="Arial" pitchFamily="34" charset="0"/>
            </a:endParaRPr>
          </a:p>
        </p:txBody>
      </p:sp>
      <p:sp>
        <p:nvSpPr>
          <p:cNvPr id="3" name="Text Placeholder 1">
            <a:extLst>
              <a:ext uri="{FF2B5EF4-FFF2-40B4-BE49-F238E27FC236}">
                <a16:creationId xmlns:a16="http://schemas.microsoft.com/office/drawing/2014/main" id="{206381AD-4C2B-4745-99B1-0BBCE6131A71}"/>
              </a:ext>
            </a:extLst>
          </p:cNvPr>
          <p:cNvSpPr txBox="1">
            <a:spLocks/>
          </p:cNvSpPr>
          <p:nvPr/>
        </p:nvSpPr>
        <p:spPr>
          <a:xfrm>
            <a:off x="7390312" y="5745101"/>
            <a:ext cx="4733107"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rgbClr val="FFFF00"/>
                </a:solidFill>
              </a:rPr>
              <a:t>Guide  : </a:t>
            </a:r>
            <a:r>
              <a:rPr lang="en-IN" sz="3200" b="1" dirty="0" err="1">
                <a:solidFill>
                  <a:srgbClr val="FFFF00"/>
                </a:solidFill>
              </a:rPr>
              <a:t>Dr.C.R.Dhivyaa</a:t>
            </a:r>
            <a:endParaRPr lang="en-US" sz="3200" b="1" dirty="0">
              <a:solidFill>
                <a:srgbClr val="FFFF00"/>
              </a:solidFill>
            </a:endParaRPr>
          </a:p>
        </p:txBody>
      </p:sp>
      <p:pic>
        <p:nvPicPr>
          <p:cNvPr id="4" name="Picture 2" descr="Image result for car bike accident vector images">
            <a:extLst>
              <a:ext uri="{FF2B5EF4-FFF2-40B4-BE49-F238E27FC236}">
                <a16:creationId xmlns:a16="http://schemas.microsoft.com/office/drawing/2014/main" id="{EC39F10B-8835-4A8E-A78E-A43D9C172DF0}"/>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5091" t="28985" b="30479"/>
          <a:stretch/>
        </p:blipFill>
        <p:spPr bwMode="auto">
          <a:xfrm>
            <a:off x="11021147" y="252322"/>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775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a:t>Conclusion</a:t>
            </a:r>
          </a:p>
        </p:txBody>
      </p:sp>
      <p:sp>
        <p:nvSpPr>
          <p:cNvPr id="15" name="TextBox 14">
            <a:extLst>
              <a:ext uri="{FF2B5EF4-FFF2-40B4-BE49-F238E27FC236}">
                <a16:creationId xmlns:a16="http://schemas.microsoft.com/office/drawing/2014/main" id="{ADBDD5DC-B970-4E8A-B94A-109DB104DB71}"/>
              </a:ext>
            </a:extLst>
          </p:cNvPr>
          <p:cNvSpPr txBox="1"/>
          <p:nvPr/>
        </p:nvSpPr>
        <p:spPr>
          <a:xfrm>
            <a:off x="785944" y="1280928"/>
            <a:ext cx="10910497" cy="486287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IN" sz="2000" dirty="0"/>
              <a:t>The proposed system is to address a solution to one of the major causes of the road accident, the system will notify him when his eyes get closed in order to avoid losing the control of the car and causing traffic accidents.</a:t>
            </a:r>
          </a:p>
          <a:p>
            <a:pPr marL="342900" indent="-342900" algn="just">
              <a:buFont typeface="Wingdings" panose="05000000000000000000" pitchFamily="2" charset="2"/>
              <a:buChar char="ü"/>
            </a:pPr>
            <a:endParaRPr lang="en-US" sz="2000" dirty="0"/>
          </a:p>
          <a:p>
            <a:pPr marL="342900" indent="-342900" algn="just">
              <a:lnSpc>
                <a:spcPct val="150000"/>
              </a:lnSpc>
              <a:buFont typeface="Wingdings" panose="05000000000000000000" pitchFamily="2" charset="2"/>
              <a:buChar char="ü"/>
            </a:pPr>
            <a:r>
              <a:rPr lang="en-IN" sz="2000" dirty="0"/>
              <a:t>Real time number plate detection and recognition system that allows to “read” license place information in an automated way</a:t>
            </a:r>
            <a:r>
              <a:rPr lang="en-US" sz="2000" dirty="0"/>
              <a:t>.</a:t>
            </a:r>
            <a:r>
              <a:rPr lang="en-IN" sz="2000" dirty="0"/>
              <a:t>The comparison between our proposed system’s tesseract-ocr and other OCR engines in result shows that tesseract-ocr has better accuracy.</a:t>
            </a:r>
          </a:p>
          <a:p>
            <a:pPr marL="342900" indent="-342900" algn="just">
              <a:buFont typeface="Wingdings" panose="05000000000000000000" pitchFamily="2" charset="2"/>
              <a:buChar char="ü"/>
            </a:pPr>
            <a:endParaRPr lang="en-US" sz="2000" dirty="0"/>
          </a:p>
          <a:p>
            <a:pPr marL="342900" indent="-342900" algn="just">
              <a:lnSpc>
                <a:spcPct val="150000"/>
              </a:lnSpc>
              <a:buFont typeface="Wingdings" panose="05000000000000000000" pitchFamily="2" charset="2"/>
              <a:buChar char="ü"/>
            </a:pPr>
            <a:r>
              <a:rPr lang="en-IN" sz="2000" dirty="0"/>
              <a:t>The developed project efficiently ensures: </a:t>
            </a:r>
          </a:p>
          <a:p>
            <a:pPr marL="1884363" indent="-892175" algn="just">
              <a:lnSpc>
                <a:spcPct val="150000"/>
              </a:lnSpc>
            </a:pPr>
            <a:r>
              <a:rPr lang="en-IN" sz="2000" dirty="0">
                <a:sym typeface="Symbol" panose="05050102010706020507" pitchFamily="18" charset="2"/>
              </a:rPr>
              <a:t></a:t>
            </a:r>
            <a:r>
              <a:rPr lang="en-IN" sz="2000" dirty="0"/>
              <a:t> Rider is wearing helmet throughout the ride. </a:t>
            </a:r>
          </a:p>
          <a:p>
            <a:pPr marL="1884363" indent="-892175" algn="just">
              <a:lnSpc>
                <a:spcPct val="150000"/>
              </a:lnSpc>
            </a:pPr>
            <a:r>
              <a:rPr lang="en-IN" sz="2000" dirty="0">
                <a:sym typeface="Symbol" panose="05050102010706020507" pitchFamily="18" charset="2"/>
              </a:rPr>
              <a:t></a:t>
            </a:r>
            <a:r>
              <a:rPr lang="en-IN" sz="2000" dirty="0"/>
              <a:t> Rider should not be under the influence of alcohol. </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1937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a:t>References</a:t>
            </a:r>
          </a:p>
        </p:txBody>
      </p:sp>
      <p:sp>
        <p:nvSpPr>
          <p:cNvPr id="15" name="TextBox 14">
            <a:extLst>
              <a:ext uri="{FF2B5EF4-FFF2-40B4-BE49-F238E27FC236}">
                <a16:creationId xmlns:a16="http://schemas.microsoft.com/office/drawing/2014/main" id="{ADBDD5DC-B970-4E8A-B94A-109DB104DB71}"/>
              </a:ext>
            </a:extLst>
          </p:cNvPr>
          <p:cNvSpPr txBox="1"/>
          <p:nvPr/>
        </p:nvSpPr>
        <p:spPr>
          <a:xfrm>
            <a:off x="785944" y="1280928"/>
            <a:ext cx="10910497" cy="4767139"/>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1200" dirty="0" err="1"/>
              <a:t>Prof.Pallavi</a:t>
            </a:r>
            <a:r>
              <a:rPr lang="en-IN" sz="1200" dirty="0"/>
              <a:t> </a:t>
            </a:r>
            <a:r>
              <a:rPr lang="en-IN" sz="1200" dirty="0" err="1"/>
              <a:t>khare</a:t>
            </a:r>
            <a:r>
              <a:rPr lang="en-IN" sz="1200" dirty="0"/>
              <a:t>, Rupesh </a:t>
            </a:r>
            <a:r>
              <a:rPr lang="en-IN" sz="1200" dirty="0" err="1"/>
              <a:t>Dudhe</a:t>
            </a:r>
            <a:r>
              <a:rPr lang="en-IN" sz="1200" dirty="0"/>
              <a:t>, </a:t>
            </a:r>
            <a:r>
              <a:rPr lang="en-IN" sz="1200" dirty="0" err="1"/>
              <a:t>Amolsing</a:t>
            </a:r>
            <a:r>
              <a:rPr lang="en-IN" sz="1200" dirty="0"/>
              <a:t> </a:t>
            </a:r>
            <a:r>
              <a:rPr lang="en-IN" sz="1200" dirty="0" err="1"/>
              <a:t>Chungade</a:t>
            </a:r>
            <a:r>
              <a:rPr lang="en-IN" sz="1200" dirty="0"/>
              <a:t>, and </a:t>
            </a:r>
            <a:r>
              <a:rPr lang="en-IN" sz="1200" dirty="0" err="1"/>
              <a:t>Ajit</a:t>
            </a:r>
            <a:r>
              <a:rPr lang="en-IN" sz="1200" dirty="0"/>
              <a:t> </a:t>
            </a:r>
            <a:r>
              <a:rPr lang="en-IN" sz="1200" dirty="0" err="1"/>
              <a:t>Naykinde</a:t>
            </a:r>
            <a:r>
              <a:rPr lang="en-IN" sz="1200" dirty="0"/>
              <a:t>, “Advanced license number plate recognition system International Journal of Engineering Research &amp; Technology (IJERT), ICONECT-2019. </a:t>
            </a:r>
            <a:br>
              <a:rPr lang="en-IN" sz="1200" dirty="0"/>
            </a:br>
            <a:endParaRPr lang="en-IN" sz="1200" dirty="0"/>
          </a:p>
          <a:p>
            <a:pPr marL="342900" indent="-342900">
              <a:lnSpc>
                <a:spcPct val="150000"/>
              </a:lnSpc>
              <a:buFont typeface="Wingdings" panose="05000000000000000000" pitchFamily="2" charset="2"/>
              <a:buChar char="ü"/>
            </a:pPr>
            <a:r>
              <a:rPr lang="en-IN" sz="1200" dirty="0"/>
              <a:t> Rajneesh, Anudeep </a:t>
            </a:r>
            <a:r>
              <a:rPr lang="en-IN" sz="1200" dirty="0" err="1"/>
              <a:t>Goraya</a:t>
            </a:r>
            <a:r>
              <a:rPr lang="en-IN" sz="1200" dirty="0"/>
              <a:t>, Gurmeet Singh, “Geert Real Time Drivers Drowsiness Detection and alert System by Measuring </a:t>
            </a:r>
            <a:r>
              <a:rPr lang="en-IN" sz="1200" dirty="0" err="1"/>
              <a:t>EAR,”International</a:t>
            </a:r>
            <a:r>
              <a:rPr lang="en-IN" sz="1200" dirty="0"/>
              <a:t> Journal of Computer Applications (0975 – 8887) Volume 181 – No. 25, November- 2018.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Anish </a:t>
            </a:r>
            <a:r>
              <a:rPr lang="en-IN" sz="1200" dirty="0" err="1"/>
              <a:t>ANISH</a:t>
            </a:r>
            <a:r>
              <a:rPr lang="en-IN" sz="1200" dirty="0"/>
              <a:t> LAZRUS1, SIDDHARTHA CHOUBEY2, SINHA G.R.3 , IEEE” International Journal of Machine Intelligence ISSN: 0975–2927 &amp; E-ISSN: 0975–9166, Volume 3, Issue 3, 2011, pp-134-137. </a:t>
            </a:r>
            <a:br>
              <a:rPr lang="en-IN" sz="1200" dirty="0"/>
            </a:br>
            <a:endParaRPr lang="en-IN" sz="1200" dirty="0"/>
          </a:p>
          <a:p>
            <a:pPr marL="342900" indent="-342900">
              <a:lnSpc>
                <a:spcPct val="150000"/>
              </a:lnSpc>
              <a:buFont typeface="Wingdings" panose="05000000000000000000" pitchFamily="2" charset="2"/>
              <a:buChar char="ü"/>
            </a:pPr>
            <a:r>
              <a:rPr lang="en-IN" sz="1200" dirty="0"/>
              <a:t> </a:t>
            </a:r>
            <a:r>
              <a:rPr lang="en-IN" sz="1200" dirty="0" err="1"/>
              <a:t>Haoyang</a:t>
            </a:r>
            <a:r>
              <a:rPr lang="en-IN" sz="1200" dirty="0"/>
              <a:t> Sayeed and A. </a:t>
            </a:r>
            <a:r>
              <a:rPr lang="en-IN" sz="1200" dirty="0" err="1"/>
              <a:t>Perrig</a:t>
            </a:r>
            <a:r>
              <a:rPr lang="en-IN" sz="1200" dirty="0"/>
              <a:t>, “Secure Wireless Communications: Secret Keys through Multipath,” Proc. IEEE Int’l Conf. Acoustics, </a:t>
            </a:r>
            <a:r>
              <a:rPr lang="en-IN" sz="1200" dirty="0" err="1"/>
              <a:t>SpeechSignal</a:t>
            </a:r>
            <a:r>
              <a:rPr lang="en-IN" sz="1200" dirty="0"/>
              <a:t> Processing, pp. 3013- 3016, Apr.2008.</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One Millisecond Face Alignment with an Ensemble of Regression Trees by </a:t>
            </a:r>
            <a:r>
              <a:rPr lang="en-IN" sz="1200" dirty="0" err="1"/>
              <a:t>Vahid</a:t>
            </a:r>
            <a:r>
              <a:rPr lang="en-IN" sz="1200" dirty="0"/>
              <a:t> </a:t>
            </a:r>
            <a:r>
              <a:rPr lang="en-IN" sz="1200" dirty="0" err="1"/>
              <a:t>Kazemi</a:t>
            </a:r>
            <a:r>
              <a:rPr lang="en-IN" sz="1200" dirty="0"/>
              <a:t> and Josephine Sullivan KTH, Royal Institute of Technology Computer Vision and Active Perception Lab </a:t>
            </a:r>
            <a:r>
              <a:rPr lang="en-IN" sz="1200" dirty="0" err="1"/>
              <a:t>Teknikringen</a:t>
            </a:r>
            <a:r>
              <a:rPr lang="en-IN" sz="1200" dirty="0"/>
              <a:t> 14, Stockholm, Sweden.</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 Real-Time Eye Blink Detection using Facial Landmarks by </a:t>
            </a:r>
            <a:r>
              <a:rPr lang="en-IN" sz="1200" dirty="0" err="1"/>
              <a:t>Tereza</a:t>
            </a:r>
            <a:r>
              <a:rPr lang="en-IN" sz="1200" dirty="0"/>
              <a:t> </a:t>
            </a:r>
            <a:r>
              <a:rPr lang="en-IN" sz="1200" dirty="0" err="1"/>
              <a:t>Soukupova</a:t>
            </a:r>
            <a:r>
              <a:rPr lang="en-IN" sz="1200" dirty="0"/>
              <a:t> and Jan </a:t>
            </a:r>
            <a:r>
              <a:rPr lang="en-IN" sz="1200" dirty="0" err="1"/>
              <a:t>Cech</a:t>
            </a:r>
            <a:r>
              <a:rPr lang="en-IN" sz="1200" dirty="0"/>
              <a:t>, </a:t>
            </a:r>
            <a:r>
              <a:rPr lang="en-IN" sz="1200" dirty="0" err="1"/>
              <a:t>Center</a:t>
            </a:r>
            <a:r>
              <a:rPr lang="en-IN" sz="1200" dirty="0"/>
              <a:t> for Machine Perception, Department of Cybernetics, Faculty of Electrical Engineering, Czech Technical University in Prague .</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926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a:t>References</a:t>
            </a:r>
          </a:p>
        </p:txBody>
      </p:sp>
      <p:sp>
        <p:nvSpPr>
          <p:cNvPr id="15" name="TextBox 14">
            <a:extLst>
              <a:ext uri="{FF2B5EF4-FFF2-40B4-BE49-F238E27FC236}">
                <a16:creationId xmlns:a16="http://schemas.microsoft.com/office/drawing/2014/main" id="{ADBDD5DC-B970-4E8A-B94A-109DB104DB71}"/>
              </a:ext>
            </a:extLst>
          </p:cNvPr>
          <p:cNvSpPr txBox="1"/>
          <p:nvPr/>
        </p:nvSpPr>
        <p:spPr>
          <a:xfrm>
            <a:off x="785944" y="1280928"/>
            <a:ext cx="10910497" cy="4801314"/>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1200" dirty="0" err="1"/>
              <a:t>MarcoJavier</a:t>
            </a:r>
            <a:r>
              <a:rPr lang="en-IN" sz="1200" dirty="0"/>
              <a:t> Flores, </a:t>
            </a:r>
            <a:r>
              <a:rPr lang="en-IN" sz="1200" dirty="0" err="1"/>
              <a:t>JoséMaría</a:t>
            </a:r>
            <a:r>
              <a:rPr lang="en-IN" sz="1200" dirty="0"/>
              <a:t> </a:t>
            </a:r>
            <a:r>
              <a:rPr lang="en-IN" sz="1200" dirty="0" err="1"/>
              <a:t>Armingol</a:t>
            </a:r>
            <a:r>
              <a:rPr lang="en-IN" sz="1200" dirty="0"/>
              <a:t> and Arturo de la </a:t>
            </a:r>
            <a:r>
              <a:rPr lang="en-IN" sz="1200" dirty="0" err="1"/>
              <a:t>Escalera</a:t>
            </a:r>
            <a:r>
              <a:rPr lang="en-IN" sz="1200" dirty="0"/>
              <a:t>, ―Driver Drowsiness Warning System Using Visual Information for Both Diurnal and Nocturnal Illumination Conditions‖, Springer, EURASIP Journal on Advances in Signal Processing, 2010. </a:t>
            </a:r>
          </a:p>
          <a:p>
            <a:pPr>
              <a:lnSpc>
                <a:spcPct val="150000"/>
              </a:lnSpc>
            </a:pPr>
            <a:endParaRPr lang="en-IN" sz="1200" dirty="0"/>
          </a:p>
          <a:p>
            <a:pPr marL="342900" indent="-342900">
              <a:lnSpc>
                <a:spcPct val="150000"/>
              </a:lnSpc>
              <a:buFont typeface="Wingdings" panose="05000000000000000000" pitchFamily="2" charset="2"/>
              <a:buChar char="ü"/>
            </a:pPr>
            <a:r>
              <a:rPr lang="en-IN" sz="1200" dirty="0" err="1"/>
              <a:t>Belhassen</a:t>
            </a:r>
            <a:r>
              <a:rPr lang="en-IN" sz="1200" dirty="0"/>
              <a:t> </a:t>
            </a:r>
            <a:r>
              <a:rPr lang="en-IN" sz="1200" dirty="0" err="1"/>
              <a:t>AkroutWalid</a:t>
            </a:r>
            <a:r>
              <a:rPr lang="en-IN" sz="1200" dirty="0"/>
              <a:t> Mahdi, ―A Blinking Measurement Method for Driver Drowsiness Detection‖, Springer, Proceedings of the 8th International Conference on </a:t>
            </a:r>
            <a:r>
              <a:rPr lang="en-IN" sz="1200" dirty="0" err="1"/>
              <a:t>ComputerRecognition</a:t>
            </a:r>
            <a:r>
              <a:rPr lang="en-IN" sz="1200" dirty="0"/>
              <a:t> Systems CORES, pp 651-660, 2013. </a:t>
            </a:r>
            <a:br>
              <a:rPr lang="en-IN" sz="1200" dirty="0"/>
            </a:br>
            <a:endParaRPr lang="en-IN" sz="1200" dirty="0"/>
          </a:p>
          <a:p>
            <a:pPr marL="342900" indent="-342900">
              <a:lnSpc>
                <a:spcPct val="150000"/>
              </a:lnSpc>
              <a:buFont typeface="Wingdings" panose="05000000000000000000" pitchFamily="2" charset="2"/>
              <a:buChar char="ü"/>
            </a:pPr>
            <a:r>
              <a:rPr lang="en-IN" sz="1200" dirty="0" err="1"/>
              <a:t>Krajewski</a:t>
            </a:r>
            <a:r>
              <a:rPr lang="en-IN" sz="1200" dirty="0"/>
              <a:t> J, Sommer D, </a:t>
            </a:r>
            <a:r>
              <a:rPr lang="en-IN" sz="1200" dirty="0" err="1"/>
              <a:t>Trutschel</a:t>
            </a:r>
            <a:r>
              <a:rPr lang="en-IN" sz="1200" dirty="0"/>
              <a:t> U, Edwards D, </a:t>
            </a:r>
            <a:r>
              <a:rPr lang="en-IN" sz="1200" dirty="0" err="1"/>
              <a:t>Golz</a:t>
            </a:r>
            <a:r>
              <a:rPr lang="en-IN" sz="1200" dirty="0"/>
              <a:t> M. Steering wheel </a:t>
            </a:r>
            <a:r>
              <a:rPr lang="en-IN" sz="1200" dirty="0" err="1"/>
              <a:t>behavior</a:t>
            </a:r>
            <a:r>
              <a:rPr lang="en-IN" sz="1200" dirty="0"/>
              <a:t> based estimation of fatigue. The fifth international driving symposium on human factors in driver assessment, training and vehicle design 2009;118-124.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Mardi Z, </a:t>
            </a:r>
            <a:r>
              <a:rPr lang="en-IN" sz="1200" dirty="0" err="1"/>
              <a:t>Ashtiani</a:t>
            </a:r>
            <a:r>
              <a:rPr lang="en-IN" sz="1200" dirty="0"/>
              <a:t> SN, </a:t>
            </a:r>
            <a:r>
              <a:rPr lang="en-IN" sz="1200" dirty="0" err="1"/>
              <a:t>Mikaili</a:t>
            </a:r>
            <a:r>
              <a:rPr lang="en-IN" sz="1200" dirty="0"/>
              <a:t> M. </a:t>
            </a:r>
            <a:r>
              <a:rPr lang="en-IN" sz="1200" dirty="0" err="1"/>
              <a:t>EEGbased</a:t>
            </a:r>
            <a:r>
              <a:rPr lang="en-IN" sz="1200" dirty="0"/>
              <a:t> drowsiness detection for safe driving using chaotic features and statistical tests. Journal of medical signals and sensors 2011;1:130–137 Dino </a:t>
            </a:r>
            <a:r>
              <a:rPr lang="en-IN" sz="1200" dirty="0" err="1"/>
              <a:t>Ienco</a:t>
            </a:r>
            <a:r>
              <a:rPr lang="en-IN" sz="1200" dirty="0"/>
              <a:t>, Raffaele Gaetano, Claire </a:t>
            </a:r>
            <a:r>
              <a:rPr lang="en-IN" sz="1200" dirty="0" err="1"/>
              <a:t>Dupaquier</a:t>
            </a:r>
            <a:r>
              <a:rPr lang="en-IN" sz="1200" dirty="0"/>
              <a:t>,” Land Cover Classification via </a:t>
            </a:r>
            <a:r>
              <a:rPr lang="en-IN" sz="1200" dirty="0" err="1"/>
              <a:t>Multitemporal</a:t>
            </a:r>
            <a:r>
              <a:rPr lang="en-IN" sz="1200" dirty="0"/>
              <a:t> Spatial Data by Deep Recurrent Neural Networks“ IEEE geoscience and remote sensing letters, vol. 14, no. 10, 2017,pp. 1685 – 1689.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National Highway Traffic Safety Administration (NHTSA): Drowsy driving and automobile crashes.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International Journal of Operations and Logistics Management www.absronline.org/journals p-ISSN: 2310- 4945; e-ISSN: 2309-8023 Volume: 3, Issue: 3, Pages: 222-240 (September 2014) © Academy of Business &amp; Scientific Research . </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884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a:t>References</a:t>
            </a:r>
          </a:p>
        </p:txBody>
      </p:sp>
      <p:sp>
        <p:nvSpPr>
          <p:cNvPr id="15" name="TextBox 14">
            <a:extLst>
              <a:ext uri="{FF2B5EF4-FFF2-40B4-BE49-F238E27FC236}">
                <a16:creationId xmlns:a16="http://schemas.microsoft.com/office/drawing/2014/main" id="{ADBDD5DC-B970-4E8A-B94A-109DB104DB71}"/>
              </a:ext>
            </a:extLst>
          </p:cNvPr>
          <p:cNvSpPr txBox="1"/>
          <p:nvPr/>
        </p:nvSpPr>
        <p:spPr>
          <a:xfrm>
            <a:off x="785944" y="1280928"/>
            <a:ext cx="10910497" cy="4524315"/>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1200" dirty="0"/>
              <a:t>Method of detecting drowsiness level by utilizing blinking duration Kazuhiko Sugiyama a, </a:t>
            </a:r>
            <a:r>
              <a:rPr lang="en-IN" sz="1200" dirty="0" err="1"/>
              <a:t>Tomoaki</a:t>
            </a:r>
            <a:r>
              <a:rPr lang="en-IN" sz="1200" dirty="0"/>
              <a:t> Nakano a, Shin Yamamoto a, Toshikazu Ishihara a, Hiroyuki </a:t>
            </a:r>
            <a:r>
              <a:rPr lang="en-IN" sz="1200" dirty="0" err="1"/>
              <a:t>Fujii</a:t>
            </a:r>
            <a:r>
              <a:rPr lang="en-IN" sz="1200" dirty="0"/>
              <a:t> b, </a:t>
            </a:r>
            <a:r>
              <a:rPr lang="en-IN" sz="1200" dirty="0" err="1"/>
              <a:t>Eisaku</a:t>
            </a:r>
            <a:r>
              <a:rPr lang="en-IN" sz="1200" dirty="0"/>
              <a:t> </a:t>
            </a:r>
            <a:r>
              <a:rPr lang="en-IN" sz="1200" dirty="0" err="1"/>
              <a:t>Akutsu</a:t>
            </a:r>
            <a:r>
              <a:rPr lang="en-IN" sz="1200" dirty="0"/>
              <a:t> c.</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Association for Safe International Road Travel (ASIRT), Road Crash </a:t>
            </a:r>
            <a:r>
              <a:rPr lang="en-IN" sz="1200" dirty="0" err="1"/>
              <a:t>Statistics.http</a:t>
            </a:r>
            <a:r>
              <a:rPr lang="en-IN" sz="1200" dirty="0"/>
              <a:t>://asirt.org/initiatives/informing </a:t>
            </a:r>
            <a:r>
              <a:rPr lang="en-IN" sz="1200" dirty="0" err="1"/>
              <a:t>roadusers</a:t>
            </a:r>
            <a:r>
              <a:rPr lang="en-IN" sz="1200" dirty="0"/>
              <a:t>/road-safety-facts/road-crashstatistics,2016.</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Journal of VLSI Signal Processing 23, 497– 511 (1999) c °1999 Kluwer Academic Publishers. Manufactured in The Netherlands.</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Eye Detection Using Morphological and </a:t>
            </a:r>
            <a:r>
              <a:rPr lang="en-IN" sz="1200" dirty="0" err="1"/>
              <a:t>Color</a:t>
            </a:r>
            <a:r>
              <a:rPr lang="en-IN" sz="1200" dirty="0"/>
              <a:t> Image Processing </a:t>
            </a:r>
            <a:r>
              <a:rPr lang="en-IN" sz="1200" dirty="0" err="1"/>
              <a:t>Tanmay</a:t>
            </a:r>
            <a:r>
              <a:rPr lang="en-IN" sz="1200" dirty="0"/>
              <a:t> </a:t>
            </a:r>
            <a:r>
              <a:rPr lang="en-IN" sz="1200" dirty="0" err="1"/>
              <a:t>Rajpathaka</a:t>
            </a:r>
            <a:r>
              <a:rPr lang="en-IN" sz="1200" dirty="0"/>
              <a:t>, </a:t>
            </a:r>
            <a:r>
              <a:rPr lang="en-IN" sz="1200" dirty="0" err="1"/>
              <a:t>Ratnesh</a:t>
            </a:r>
            <a:r>
              <a:rPr lang="en-IN" sz="1200" dirty="0"/>
              <a:t> Kumar and Eric </a:t>
            </a:r>
            <a:r>
              <a:rPr lang="en-IN" sz="1200" dirty="0" err="1"/>
              <a:t>Schwartzb</a:t>
            </a:r>
            <a:r>
              <a:rPr lang="en-IN" sz="1200" dirty="0"/>
              <a:t>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A Robust Algorithm for Eye Detection on Grey Intensity Face without Spectacles- JCS&amp;T Vol. 5 No. 3.</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err="1"/>
              <a:t>Froba</a:t>
            </a:r>
            <a:r>
              <a:rPr lang="en-IN" sz="1200" dirty="0"/>
              <a:t> </a:t>
            </a:r>
            <a:r>
              <a:rPr lang="en-IN" sz="1200" dirty="0" err="1"/>
              <a:t>Kebbuck</a:t>
            </a:r>
            <a:r>
              <a:rPr lang="en-IN" sz="1200" dirty="0"/>
              <a:t>: Audio- and Video-Based Biometric Person Authentication, 3rd International Conference, AVBPA 2001, </a:t>
            </a:r>
            <a:r>
              <a:rPr lang="en-IN" sz="1200" dirty="0" err="1"/>
              <a:t>Halmstad</a:t>
            </a:r>
            <a:r>
              <a:rPr lang="en-IN" sz="1200" dirty="0"/>
              <a:t>, Sweden, June 2001. Proceedings, Springer. ISBN 3-540-42216-1.</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Driver Drowsiness Detection using </a:t>
            </a:r>
            <a:r>
              <a:rPr lang="en-IN" sz="1200" dirty="0" err="1"/>
              <a:t>EyeCloseness</a:t>
            </a:r>
            <a:r>
              <a:rPr lang="en-IN" sz="1200" dirty="0"/>
              <a:t> Detection (2016 12th International Conference on Signal-Image Technology &amp; Internet-Based Systems).</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8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a:t>References</a:t>
            </a:r>
          </a:p>
        </p:txBody>
      </p:sp>
      <p:sp>
        <p:nvSpPr>
          <p:cNvPr id="15" name="TextBox 14">
            <a:extLst>
              <a:ext uri="{FF2B5EF4-FFF2-40B4-BE49-F238E27FC236}">
                <a16:creationId xmlns:a16="http://schemas.microsoft.com/office/drawing/2014/main" id="{ADBDD5DC-B970-4E8A-B94A-109DB104DB71}"/>
              </a:ext>
            </a:extLst>
          </p:cNvPr>
          <p:cNvSpPr txBox="1"/>
          <p:nvPr/>
        </p:nvSpPr>
        <p:spPr>
          <a:xfrm>
            <a:off x="785944" y="1280928"/>
            <a:ext cx="10910497" cy="397031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n-IN" sz="1200" dirty="0"/>
              <a:t>Eye Detection Using Morphological and </a:t>
            </a:r>
            <a:r>
              <a:rPr lang="en-IN" sz="1200" dirty="0" err="1"/>
              <a:t>Color</a:t>
            </a:r>
            <a:r>
              <a:rPr lang="en-IN" sz="1200" dirty="0"/>
              <a:t> Image Processing </a:t>
            </a:r>
            <a:r>
              <a:rPr lang="en-IN" sz="1200" dirty="0" err="1"/>
              <a:t>Tanmay</a:t>
            </a:r>
            <a:r>
              <a:rPr lang="en-IN" sz="1200" dirty="0"/>
              <a:t> </a:t>
            </a:r>
            <a:r>
              <a:rPr lang="en-IN" sz="1200" dirty="0" err="1"/>
              <a:t>Rajpathaka</a:t>
            </a:r>
            <a:r>
              <a:rPr lang="en-IN" sz="1200" dirty="0"/>
              <a:t>, </a:t>
            </a:r>
            <a:r>
              <a:rPr lang="en-IN" sz="1200" dirty="0" err="1"/>
              <a:t>Ratnesh</a:t>
            </a:r>
            <a:r>
              <a:rPr lang="en-IN" sz="1200" dirty="0"/>
              <a:t> Kumar and Eric </a:t>
            </a:r>
            <a:r>
              <a:rPr lang="en-IN" sz="1200" dirty="0" err="1"/>
              <a:t>Schwartzb</a:t>
            </a:r>
            <a:r>
              <a:rPr lang="en-IN" sz="1200" dirty="0"/>
              <a:t>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A Robust Algorithm for Eye Detection on Grey Intensity Face without Spectacles- JCS&amp;T Vol. 5 No. 3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 </a:t>
            </a:r>
            <a:r>
              <a:rPr lang="en-IN" sz="1200" dirty="0" err="1"/>
              <a:t>Froba</a:t>
            </a:r>
            <a:r>
              <a:rPr lang="en-IN" sz="1200" dirty="0"/>
              <a:t> </a:t>
            </a:r>
            <a:r>
              <a:rPr lang="en-IN" sz="1200" dirty="0" err="1"/>
              <a:t>Kebbuck</a:t>
            </a:r>
            <a:r>
              <a:rPr lang="en-IN" sz="1200" dirty="0"/>
              <a:t>: Audio- and Video-Based Biometric Person Authentication, 3rd International Conference, AVBPA 2001, </a:t>
            </a:r>
            <a:r>
              <a:rPr lang="en-IN" sz="1200" dirty="0" err="1"/>
              <a:t>Halmstad</a:t>
            </a:r>
            <a:r>
              <a:rPr lang="en-IN" sz="1200" dirty="0"/>
              <a:t>, Sweden, June 2001. Proceedings, Springer. ISBN 3-540-42216-1.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Driver Drowsiness Detection using </a:t>
            </a:r>
            <a:r>
              <a:rPr lang="en-IN" sz="1200" dirty="0" err="1"/>
              <a:t>EyeCloseness</a:t>
            </a:r>
            <a:r>
              <a:rPr lang="en-IN" sz="1200" dirty="0"/>
              <a:t> Detection (2016 12th International Conference on Signal-Image Technology &amp; Internet-Based Systems)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S. Du, M. Ibrahim, M. </a:t>
            </a:r>
            <a:r>
              <a:rPr lang="en-IN" sz="1200" dirty="0" err="1"/>
              <a:t>Shehata</a:t>
            </a:r>
            <a:r>
              <a:rPr lang="en-IN" sz="1200" dirty="0"/>
              <a:t>, and W. </a:t>
            </a:r>
            <a:r>
              <a:rPr lang="en-IN" sz="1200" dirty="0" err="1"/>
              <a:t>Badawy</a:t>
            </a:r>
            <a:r>
              <a:rPr lang="en-IN" sz="1200" dirty="0"/>
              <a:t>, “Automatic license plate recognition (ALPR): A state-of-the-art review,” IEEE Trans. Circuits Syst. Video Technol., vol. 23, no. 2, pp. 311- 325, 2013. </a:t>
            </a:r>
          </a:p>
          <a:p>
            <a:pPr marL="342900" indent="-342900">
              <a:lnSpc>
                <a:spcPct val="150000"/>
              </a:lnSpc>
              <a:buFont typeface="Wingdings" panose="05000000000000000000" pitchFamily="2" charset="2"/>
              <a:buChar char="ü"/>
            </a:pPr>
            <a:endParaRPr lang="en-IN" sz="1200" dirty="0"/>
          </a:p>
          <a:p>
            <a:pPr marL="342900" indent="-342900">
              <a:lnSpc>
                <a:spcPct val="150000"/>
              </a:lnSpc>
              <a:buFont typeface="Wingdings" panose="05000000000000000000" pitchFamily="2" charset="2"/>
              <a:buChar char="ü"/>
            </a:pPr>
            <a:r>
              <a:rPr lang="en-IN" sz="1200" dirty="0"/>
              <a:t>Christos Nikolaos E. </a:t>
            </a:r>
            <a:r>
              <a:rPr lang="en-IN" sz="1200" dirty="0" err="1"/>
              <a:t>Anagnostopoulos</a:t>
            </a:r>
            <a:r>
              <a:rPr lang="en-IN" sz="1200" dirty="0"/>
              <a:t>, </a:t>
            </a:r>
            <a:r>
              <a:rPr lang="en-IN" sz="1200" dirty="0" err="1"/>
              <a:t>Ioannis</a:t>
            </a:r>
            <a:r>
              <a:rPr lang="en-IN" sz="1200" dirty="0"/>
              <a:t> E. </a:t>
            </a:r>
            <a:r>
              <a:rPr lang="en-IN" sz="1200" dirty="0" err="1"/>
              <a:t>Anagnostopoulos</a:t>
            </a:r>
            <a:r>
              <a:rPr lang="en-IN" sz="1200" dirty="0"/>
              <a:t>, </a:t>
            </a:r>
            <a:r>
              <a:rPr lang="en-IN" sz="1200" dirty="0" err="1"/>
              <a:t>Vassili</a:t>
            </a:r>
            <a:r>
              <a:rPr lang="en-IN" sz="1200" dirty="0"/>
              <a:t> </a:t>
            </a:r>
            <a:r>
              <a:rPr lang="en-IN" sz="1200" dirty="0" err="1"/>
              <a:t>Loumos</a:t>
            </a:r>
            <a:r>
              <a:rPr lang="en-IN" sz="1200" dirty="0"/>
              <a:t>, and </a:t>
            </a:r>
            <a:r>
              <a:rPr lang="en-IN" sz="1200" dirty="0" err="1"/>
              <a:t>Eleftherios</a:t>
            </a:r>
            <a:r>
              <a:rPr lang="en-IN" sz="1200" dirty="0"/>
              <a:t> </a:t>
            </a:r>
            <a:r>
              <a:rPr lang="en-IN" sz="1200" dirty="0" err="1"/>
              <a:t>Kayafas</a:t>
            </a:r>
            <a:r>
              <a:rPr lang="en-IN" sz="1200" dirty="0"/>
              <a:t>, “A License Plate Recognition Algorithm for Intelligent Transportation System Applications”, IEEE, Transactions on Intelligent Transportation Systems. Vol. 7, No.3, September 2006. pp. 377-392</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58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255182" y="5079992"/>
            <a:ext cx="11784216" cy="830997"/>
          </a:xfrm>
          <a:prstGeom prst="rect">
            <a:avLst/>
          </a:prstGeom>
          <a:noFill/>
        </p:spPr>
        <p:txBody>
          <a:bodyPr wrap="square" rtlCol="0" anchor="ctr">
            <a:spAutoFit/>
          </a:bodyPr>
          <a:lstStyle/>
          <a:p>
            <a:pPr algn="ctr"/>
            <a:r>
              <a:rPr lang="en-US" altLang="ko-KR" sz="4800" dirty="0">
                <a:solidFill>
                  <a:schemeClr val="accent1"/>
                </a:solidFill>
                <a:latin typeface="Franklin Gothic Medium" panose="020B0603020102020204" pitchFamily="34" charset="0"/>
                <a:cs typeface="Arial" pitchFamily="34" charset="0"/>
              </a:rPr>
              <a:t>THANK YOU !</a:t>
            </a:r>
            <a:endParaRPr lang="ko-KR" altLang="en-US" sz="4800" dirty="0">
              <a:solidFill>
                <a:schemeClr val="accent1"/>
              </a:solidFill>
              <a:latin typeface="Franklin Gothic Medium" panose="020B0603020102020204" pitchFamily="34" charset="0"/>
              <a:cs typeface="Arial" pitchFamily="34" charset="0"/>
            </a:endParaRPr>
          </a:p>
        </p:txBody>
      </p:sp>
      <p:pic>
        <p:nvPicPr>
          <p:cNvPr id="5"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03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0C8F30-9C91-4D39-A29C-BCE4134E41E9}"/>
              </a:ext>
            </a:extLst>
          </p:cNvPr>
          <p:cNvSpPr txBox="1"/>
          <p:nvPr/>
        </p:nvSpPr>
        <p:spPr>
          <a:xfrm>
            <a:off x="-4762" y="4730663"/>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Any Query??</a:t>
            </a:r>
            <a:endParaRPr lang="ko-KR" altLang="en-US" sz="6000" dirty="0">
              <a:solidFill>
                <a:schemeClr val="bg1"/>
              </a:solidFill>
              <a:cs typeface="Arial" pitchFamily="34" charset="0"/>
            </a:endParaRPr>
          </a:p>
        </p:txBody>
      </p:sp>
      <p:pic>
        <p:nvPicPr>
          <p:cNvPr id="5"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0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p:cNvPicPr>
            <a:picLocks noGrp="1" noChangeAspect="1"/>
          </p:cNvPicPr>
          <p:nvPr>
            <p:ph type="pic" idx="15"/>
          </p:nvPr>
        </p:nvPicPr>
        <p:blipFill>
          <a:blip r:embed="rId2" cstate="print">
            <a:extLst>
              <a:ext uri="{28A0092B-C50C-407E-A947-70E740481C1C}">
                <a14:useLocalDpi xmlns:a14="http://schemas.microsoft.com/office/drawing/2010/main" val="0"/>
              </a:ext>
            </a:extLst>
          </a:blip>
          <a:srcRect t="13364" b="13364"/>
          <a:stretch>
            <a:fillRect/>
          </a:stretch>
        </p:blipFill>
        <p:spPr>
          <a:xfrm>
            <a:off x="1679507" y="2634369"/>
            <a:ext cx="3311968" cy="1800000"/>
          </a:xfrm>
        </p:spPr>
      </p:pic>
      <p:sp>
        <p:nvSpPr>
          <p:cNvPr id="11" name="TextBox 10"/>
          <p:cNvSpPr txBox="1"/>
          <p:nvPr/>
        </p:nvSpPr>
        <p:spPr>
          <a:xfrm rot="16200000">
            <a:off x="-645779" y="3200141"/>
            <a:ext cx="2778133" cy="769441"/>
          </a:xfrm>
          <a:prstGeom prst="rect">
            <a:avLst/>
          </a:prstGeom>
          <a:noFill/>
        </p:spPr>
        <p:txBody>
          <a:bodyPr wrap="none" rtlCol="0">
            <a:spAutoFit/>
          </a:bodyPr>
          <a:lstStyle/>
          <a:p>
            <a:r>
              <a:rPr lang="en-US" altLang="ko-KR" sz="4400" b="1" dirty="0">
                <a:solidFill>
                  <a:schemeClr val="bg1"/>
                </a:solidFill>
                <a:latin typeface="Arial" pitchFamily="34" charset="0"/>
                <a:cs typeface="Arial" pitchFamily="34" charset="0"/>
              </a:rPr>
              <a:t>Our Team</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a16="http://schemas.microsoft.com/office/drawing/2014/main" id="{9287099C-5872-4EBE-B8C6-AC6C44C95399}"/>
              </a:ext>
            </a:extLst>
          </p:cNvPr>
          <p:cNvSpPr/>
          <p:nvPr/>
        </p:nvSpPr>
        <p:spPr>
          <a:xfrm>
            <a:off x="5375920" y="371164"/>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a:p>
        </p:txBody>
      </p:sp>
      <p:sp>
        <p:nvSpPr>
          <p:cNvPr id="42" name="Rectangle 13">
            <a:extLst>
              <a:ext uri="{FF2B5EF4-FFF2-40B4-BE49-F238E27FC236}">
                <a16:creationId xmlns:a16="http://schemas.microsoft.com/office/drawing/2014/main" id="{118A4AC8-C68A-42EF-9875-9688024B5701}"/>
              </a:ext>
            </a:extLst>
          </p:cNvPr>
          <p:cNvSpPr/>
          <p:nvPr/>
        </p:nvSpPr>
        <p:spPr>
          <a:xfrm>
            <a:off x="5375920" y="2634369"/>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5375920" y="419926"/>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K.Mugunthan</a:t>
            </a:r>
          </a:p>
        </p:txBody>
      </p:sp>
      <p:sp>
        <p:nvSpPr>
          <p:cNvPr id="61" name="Text Placeholder 15">
            <a:extLst>
              <a:ext uri="{FF2B5EF4-FFF2-40B4-BE49-F238E27FC236}">
                <a16:creationId xmlns:a16="http://schemas.microsoft.com/office/drawing/2014/main" id="{549D0D55-170F-4A6A-B81C-A60AF8B25AAA}"/>
              </a:ext>
            </a:extLst>
          </p:cNvPr>
          <p:cNvSpPr txBox="1">
            <a:spLocks/>
          </p:cNvSpPr>
          <p:nvPr/>
        </p:nvSpPr>
        <p:spPr>
          <a:xfrm>
            <a:off x="5499745" y="2670353"/>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Aaroon D Sanju</a:t>
            </a:r>
          </a:p>
        </p:txBody>
      </p:sp>
      <p:sp>
        <p:nvSpPr>
          <p:cNvPr id="63" name="TextBox 62">
            <a:extLst>
              <a:ext uri="{FF2B5EF4-FFF2-40B4-BE49-F238E27FC236}">
                <a16:creationId xmlns:a16="http://schemas.microsoft.com/office/drawing/2014/main" id="{8A3982F8-35F1-406C-BCE8-1751087AB0C6}"/>
              </a:ext>
            </a:extLst>
          </p:cNvPr>
          <p:cNvSpPr txBox="1"/>
          <p:nvPr/>
        </p:nvSpPr>
        <p:spPr>
          <a:xfrm>
            <a:off x="5664996" y="963481"/>
            <a:ext cx="5742077" cy="276999"/>
          </a:xfrm>
          <a:prstGeom prst="rect">
            <a:avLst/>
          </a:prstGeom>
          <a:noFill/>
        </p:spPr>
        <p:txBody>
          <a:bodyPr wrap="square" rtlCol="0">
            <a:spAutoFit/>
          </a:bodyPr>
          <a:lstStyle/>
          <a:p>
            <a:r>
              <a:rPr lang="en-US" altLang="ko-KR" sz="1200" dirty="0">
                <a:cs typeface="Arial" pitchFamily="34" charset="0"/>
              </a:rPr>
              <a:t>Cse,Nandha College Of Technology</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96FE18F4-EF0A-4710-87A1-91BC9BF701D3}"/>
              </a:ext>
            </a:extLst>
          </p:cNvPr>
          <p:cNvSpPr txBox="1"/>
          <p:nvPr/>
        </p:nvSpPr>
        <p:spPr>
          <a:xfrm>
            <a:off x="5664996" y="1329073"/>
            <a:ext cx="5739379"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CEO @ So-called Engineers</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a16="http://schemas.microsoft.com/office/drawing/2014/main" id="{4274AFEF-EA3B-4183-AFB9-8E6575FB3FF6}"/>
              </a:ext>
            </a:extLst>
          </p:cNvPr>
          <p:cNvSpPr/>
          <p:nvPr/>
        </p:nvSpPr>
        <p:spPr>
          <a:xfrm>
            <a:off x="5475154" y="1038779"/>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a16="http://schemas.microsoft.com/office/drawing/2014/main" id="{281E0BB2-0320-4DC6-AF93-89A000BBFA9A}"/>
              </a:ext>
            </a:extLst>
          </p:cNvPr>
          <p:cNvSpPr/>
          <p:nvPr/>
        </p:nvSpPr>
        <p:spPr>
          <a:xfrm>
            <a:off x="5475154" y="140437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2" name="TextBox 71">
            <a:extLst>
              <a:ext uri="{FF2B5EF4-FFF2-40B4-BE49-F238E27FC236}">
                <a16:creationId xmlns:a16="http://schemas.microsoft.com/office/drawing/2014/main" id="{C38807E8-2E3C-4B0B-A9F5-15E12C6F35A0}"/>
              </a:ext>
            </a:extLst>
          </p:cNvPr>
          <p:cNvSpPr txBox="1"/>
          <p:nvPr/>
        </p:nvSpPr>
        <p:spPr>
          <a:xfrm>
            <a:off x="5664996" y="3695324"/>
            <a:ext cx="5739379"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CTO @ So-called Engineers</a:t>
            </a:r>
            <a:endParaRPr lang="en-US" altLang="ko-KR" sz="1200" dirty="0">
              <a:solidFill>
                <a:schemeClr val="tx1">
                  <a:lumMod val="75000"/>
                  <a:lumOff val="25000"/>
                </a:schemeClr>
              </a:solidFill>
              <a:cs typeface="Arial" pitchFamily="34" charset="0"/>
            </a:endParaRPr>
          </a:p>
        </p:txBody>
      </p:sp>
      <p:sp>
        <p:nvSpPr>
          <p:cNvPr id="74" name="Oval 45">
            <a:extLst>
              <a:ext uri="{FF2B5EF4-FFF2-40B4-BE49-F238E27FC236}">
                <a16:creationId xmlns:a16="http://schemas.microsoft.com/office/drawing/2014/main" id="{D6CE6720-15C5-4069-ABD0-A4BB58416E36}"/>
              </a:ext>
            </a:extLst>
          </p:cNvPr>
          <p:cNvSpPr/>
          <p:nvPr/>
        </p:nvSpPr>
        <p:spPr>
          <a:xfrm>
            <a:off x="5475154" y="3405030"/>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5" name="Oval 46">
            <a:extLst>
              <a:ext uri="{FF2B5EF4-FFF2-40B4-BE49-F238E27FC236}">
                <a16:creationId xmlns:a16="http://schemas.microsoft.com/office/drawing/2014/main" id="{F80C60C4-0599-4334-81E2-B1684F900171}"/>
              </a:ext>
            </a:extLst>
          </p:cNvPr>
          <p:cNvSpPr/>
          <p:nvPr/>
        </p:nvSpPr>
        <p:spPr>
          <a:xfrm>
            <a:off x="5475154" y="3770623"/>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6" name="TextBox 35">
            <a:extLst>
              <a:ext uri="{FF2B5EF4-FFF2-40B4-BE49-F238E27FC236}">
                <a16:creationId xmlns:a16="http://schemas.microsoft.com/office/drawing/2014/main" id="{8A3982F8-35F1-406C-BCE8-1751087AB0C6}"/>
              </a:ext>
            </a:extLst>
          </p:cNvPr>
          <p:cNvSpPr txBox="1"/>
          <p:nvPr/>
        </p:nvSpPr>
        <p:spPr>
          <a:xfrm>
            <a:off x="5664996" y="3341430"/>
            <a:ext cx="5742077" cy="276999"/>
          </a:xfrm>
          <a:prstGeom prst="rect">
            <a:avLst/>
          </a:prstGeom>
          <a:noFill/>
        </p:spPr>
        <p:txBody>
          <a:bodyPr wrap="square" rtlCol="0">
            <a:spAutoFit/>
          </a:bodyPr>
          <a:lstStyle/>
          <a:p>
            <a:r>
              <a:rPr lang="en-US" altLang="ko-KR" sz="1200" dirty="0">
                <a:cs typeface="Arial" pitchFamily="34" charset="0"/>
              </a:rPr>
              <a:t>Cse,Nandha College Of Technology</a:t>
            </a:r>
            <a:endParaRPr lang="en-US" altLang="ko-KR" sz="1200" dirty="0">
              <a:solidFill>
                <a:schemeClr val="tx1">
                  <a:lumMod val="75000"/>
                  <a:lumOff val="25000"/>
                </a:schemeClr>
              </a:solidFill>
              <a:cs typeface="Arial"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537444" y="4696307"/>
            <a:ext cx="1736843" cy="1682004"/>
          </a:xfrm>
          <a:prstGeom prst="rect">
            <a:avLst/>
          </a:prstGeom>
        </p:spPr>
      </p:pic>
      <p:sp>
        <p:nvSpPr>
          <p:cNvPr id="19" name="Rectangle 13">
            <a:extLst>
              <a:ext uri="{FF2B5EF4-FFF2-40B4-BE49-F238E27FC236}">
                <a16:creationId xmlns:a16="http://schemas.microsoft.com/office/drawing/2014/main" id="{118A4AC8-C68A-42EF-9875-9688024B5701}"/>
              </a:ext>
            </a:extLst>
          </p:cNvPr>
          <p:cNvSpPr/>
          <p:nvPr/>
        </p:nvSpPr>
        <p:spPr>
          <a:xfrm>
            <a:off x="5424808" y="4744961"/>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Text Placeholder 15">
            <a:extLst>
              <a:ext uri="{FF2B5EF4-FFF2-40B4-BE49-F238E27FC236}">
                <a16:creationId xmlns:a16="http://schemas.microsoft.com/office/drawing/2014/main" id="{549D0D55-170F-4A6A-B81C-A60AF8B25AAA}"/>
              </a:ext>
            </a:extLst>
          </p:cNvPr>
          <p:cNvSpPr txBox="1">
            <a:spLocks/>
          </p:cNvSpPr>
          <p:nvPr/>
        </p:nvSpPr>
        <p:spPr>
          <a:xfrm>
            <a:off x="5548633" y="4780945"/>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a:solidFill>
                  <a:schemeClr val="bg1"/>
                </a:solidFill>
                <a:cs typeface="Arial" pitchFamily="34" charset="0"/>
              </a:rPr>
              <a:t>P Naveen</a:t>
            </a:r>
          </a:p>
        </p:txBody>
      </p:sp>
      <p:sp>
        <p:nvSpPr>
          <p:cNvPr id="21" name="TextBox 20">
            <a:extLst>
              <a:ext uri="{FF2B5EF4-FFF2-40B4-BE49-F238E27FC236}">
                <a16:creationId xmlns:a16="http://schemas.microsoft.com/office/drawing/2014/main" id="{C38807E8-2E3C-4B0B-A9F5-15E12C6F35A0}"/>
              </a:ext>
            </a:extLst>
          </p:cNvPr>
          <p:cNvSpPr txBox="1"/>
          <p:nvPr/>
        </p:nvSpPr>
        <p:spPr>
          <a:xfrm>
            <a:off x="5713884" y="5805916"/>
            <a:ext cx="5739379" cy="276999"/>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CTO @ So-called Engineers</a:t>
            </a:r>
            <a:endParaRPr lang="en-US" altLang="ko-KR" sz="1200" dirty="0">
              <a:solidFill>
                <a:schemeClr val="tx1">
                  <a:lumMod val="75000"/>
                  <a:lumOff val="25000"/>
                </a:schemeClr>
              </a:solidFill>
              <a:cs typeface="Arial" pitchFamily="34" charset="0"/>
            </a:endParaRPr>
          </a:p>
        </p:txBody>
      </p:sp>
      <p:sp>
        <p:nvSpPr>
          <p:cNvPr id="22" name="Oval 45">
            <a:extLst>
              <a:ext uri="{FF2B5EF4-FFF2-40B4-BE49-F238E27FC236}">
                <a16:creationId xmlns:a16="http://schemas.microsoft.com/office/drawing/2014/main" id="{D6CE6720-15C5-4069-ABD0-A4BB58416E36}"/>
              </a:ext>
            </a:extLst>
          </p:cNvPr>
          <p:cNvSpPr/>
          <p:nvPr/>
        </p:nvSpPr>
        <p:spPr>
          <a:xfrm>
            <a:off x="5524042" y="5515622"/>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3" name="Oval 46">
            <a:extLst>
              <a:ext uri="{FF2B5EF4-FFF2-40B4-BE49-F238E27FC236}">
                <a16:creationId xmlns:a16="http://schemas.microsoft.com/office/drawing/2014/main" id="{F80C60C4-0599-4334-81E2-B1684F900171}"/>
              </a:ext>
            </a:extLst>
          </p:cNvPr>
          <p:cNvSpPr/>
          <p:nvPr/>
        </p:nvSpPr>
        <p:spPr>
          <a:xfrm>
            <a:off x="5524042" y="5881215"/>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TextBox 23">
            <a:extLst>
              <a:ext uri="{FF2B5EF4-FFF2-40B4-BE49-F238E27FC236}">
                <a16:creationId xmlns:a16="http://schemas.microsoft.com/office/drawing/2014/main" id="{8A3982F8-35F1-406C-BCE8-1751087AB0C6}"/>
              </a:ext>
            </a:extLst>
          </p:cNvPr>
          <p:cNvSpPr txBox="1"/>
          <p:nvPr/>
        </p:nvSpPr>
        <p:spPr>
          <a:xfrm>
            <a:off x="5713884" y="5452022"/>
            <a:ext cx="5742077" cy="276999"/>
          </a:xfrm>
          <a:prstGeom prst="rect">
            <a:avLst/>
          </a:prstGeom>
          <a:noFill/>
        </p:spPr>
        <p:txBody>
          <a:bodyPr wrap="square" rtlCol="0">
            <a:spAutoFit/>
          </a:bodyPr>
          <a:lstStyle/>
          <a:p>
            <a:r>
              <a:rPr lang="en-US" altLang="ko-KR" sz="1200" dirty="0">
                <a:cs typeface="Arial" pitchFamily="34" charset="0"/>
              </a:rPr>
              <a:t>Cse,Nandha College Of Technology</a:t>
            </a:r>
            <a:endParaRPr lang="en-US" altLang="ko-KR" sz="1200" dirty="0">
              <a:solidFill>
                <a:schemeClr val="tx1">
                  <a:lumMod val="75000"/>
                  <a:lumOff val="25000"/>
                </a:schemeClr>
              </a:solidFill>
              <a:cs typeface="Arial" pitchFamily="34" charset="0"/>
            </a:endParaRPr>
          </a:p>
        </p:txBody>
      </p:sp>
      <p:pic>
        <p:nvPicPr>
          <p:cNvPr id="25" name="Picture 24">
            <a:extLst>
              <a:ext uri="{FF2B5EF4-FFF2-40B4-BE49-F238E27FC236}">
                <a16:creationId xmlns:a16="http://schemas.microsoft.com/office/drawing/2014/main" id="{35247E62-50F6-43BF-83A0-A7281578104D}"/>
              </a:ext>
            </a:extLst>
          </p:cNvPr>
          <p:cNvPicPr>
            <a:picLocks noChangeAspect="1"/>
          </p:cNvPicPr>
          <p:nvPr/>
        </p:nvPicPr>
        <p:blipFill>
          <a:blip r:embed="rId4">
            <a:extLst>
              <a:ext uri="{BEBA8EAE-BF5A-486C-A8C5-ECC9F3942E4B}">
                <a14:imgProps xmlns:a14="http://schemas.microsoft.com/office/drawing/2010/main">
                  <a14:imgLayer r:embed="rId5">
                    <a14:imgEffect>
                      <a14:artisticMosiaicBubbles/>
                    </a14:imgEffect>
                  </a14:imgLayer>
                </a14:imgProps>
              </a:ext>
              <a:ext uri="{28A0092B-C50C-407E-A947-70E740481C1C}">
                <a14:useLocalDpi xmlns:a14="http://schemas.microsoft.com/office/drawing/2010/main" val="0"/>
              </a:ext>
            </a:extLst>
          </a:blip>
          <a:stretch>
            <a:fillRect/>
          </a:stretch>
        </p:blipFill>
        <p:spPr>
          <a:xfrm flipH="1">
            <a:off x="1679507" y="4696307"/>
            <a:ext cx="3311523" cy="1682004"/>
          </a:xfrm>
          <a:prstGeom prst="rect">
            <a:avLst/>
          </a:prstGeom>
        </p:spPr>
      </p:pic>
      <p:pic>
        <p:nvPicPr>
          <p:cNvPr id="26" name="Picture 25">
            <a:extLst>
              <a:ext uri="{FF2B5EF4-FFF2-40B4-BE49-F238E27FC236}">
                <a16:creationId xmlns:a16="http://schemas.microsoft.com/office/drawing/2014/main" id="{CE02699F-265F-466E-8CE1-E1123ABD7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354987" y="4696307"/>
            <a:ext cx="1935033" cy="1682004"/>
          </a:xfrm>
          <a:prstGeom prst="rect">
            <a:avLst/>
          </a:prstGeom>
        </p:spPr>
      </p:pic>
      <p:pic>
        <p:nvPicPr>
          <p:cNvPr id="7" name="Picture 6">
            <a:extLst>
              <a:ext uri="{FF2B5EF4-FFF2-40B4-BE49-F238E27FC236}">
                <a16:creationId xmlns:a16="http://schemas.microsoft.com/office/drawing/2014/main" id="{F323A7AC-060E-4BC7-8E32-A90806F1F057}"/>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t="-1" b="-40922"/>
          <a:stretch/>
        </p:blipFill>
        <p:spPr>
          <a:xfrm>
            <a:off x="1679507" y="4696307"/>
            <a:ext cx="3311523" cy="2370318"/>
          </a:xfrm>
          <a:prstGeom prst="rect">
            <a:avLst/>
          </a:prstGeom>
        </p:spPr>
      </p:pic>
      <p:pic>
        <p:nvPicPr>
          <p:cNvPr id="30" name="Picture 29">
            <a:extLst>
              <a:ext uri="{FF2B5EF4-FFF2-40B4-BE49-F238E27FC236}">
                <a16:creationId xmlns:a16="http://schemas.microsoft.com/office/drawing/2014/main" id="{8FFEA044-D704-4F2E-8A31-F3ECC2BC8A93}"/>
              </a:ext>
            </a:extLst>
          </p:cNvPr>
          <p:cNvPicPr>
            <a:picLocks noChangeAspect="1"/>
          </p:cNvPicPr>
          <p:nvPr/>
        </p:nvPicPr>
        <p:blipFill rotWithShape="1">
          <a:blip r:embed="rId8">
            <a:extLst>
              <a:ext uri="{28A0092B-C50C-407E-A947-70E740481C1C}">
                <a14:useLocalDpi xmlns:a14="http://schemas.microsoft.com/office/drawing/2010/main" val="0"/>
              </a:ext>
            </a:extLst>
          </a:blip>
          <a:srcRect t="-1" b="-40922"/>
          <a:stretch/>
        </p:blipFill>
        <p:spPr>
          <a:xfrm>
            <a:off x="1785934" y="4744961"/>
            <a:ext cx="2467191" cy="2370318"/>
          </a:xfrm>
          <a:prstGeom prst="rect">
            <a:avLst/>
          </a:prstGeom>
        </p:spPr>
      </p:pic>
      <p:pic>
        <p:nvPicPr>
          <p:cNvPr id="13" name="Picture Placeholder 12">
            <a:extLst>
              <a:ext uri="{FF2B5EF4-FFF2-40B4-BE49-F238E27FC236}">
                <a16:creationId xmlns:a16="http://schemas.microsoft.com/office/drawing/2014/main" id="{3472AAB0-72E2-405C-BCA6-C9F4DB3B158C}"/>
              </a:ext>
            </a:extLst>
          </p:cNvPr>
          <p:cNvPicPr>
            <a:picLocks noGrp="1" noChangeAspect="1"/>
          </p:cNvPicPr>
          <p:nvPr>
            <p:ph type="pic" idx="14"/>
          </p:nvPr>
        </p:nvPicPr>
        <p:blipFill>
          <a:blip r:embed="rId9">
            <a:extLst>
              <a:ext uri="{28A0092B-C50C-407E-A947-70E740481C1C}">
                <a14:useLocalDpi xmlns:a14="http://schemas.microsoft.com/office/drawing/2010/main" val="0"/>
              </a:ext>
            </a:extLst>
          </a:blip>
          <a:srcRect t="9264" b="9264"/>
          <a:stretch>
            <a:fillRect/>
          </a:stretch>
        </p:blipFill>
        <p:spPr>
          <a:xfrm>
            <a:off x="1679507" y="395795"/>
            <a:ext cx="3311968" cy="1800000"/>
          </a:xfrm>
        </p:spPr>
      </p:pic>
    </p:spTree>
    <p:extLst>
      <p:ext uri="{BB962C8B-B14F-4D97-AF65-F5344CB8AC3E}">
        <p14:creationId xmlns:p14="http://schemas.microsoft.com/office/powerpoint/2010/main" val="422759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6573" y="241171"/>
            <a:ext cx="3265714" cy="840230"/>
          </a:xfrm>
          <a:prstGeom prst="rect">
            <a:avLst/>
          </a:prstGeom>
        </p:spPr>
        <p:txBody>
          <a:bodyPr/>
          <a:lstStyle/>
          <a:p>
            <a:r>
              <a:rPr lang="en-US" b="1" dirty="0"/>
              <a:t>Abstract</a:t>
            </a:r>
          </a:p>
        </p:txBody>
      </p:sp>
      <p:sp>
        <p:nvSpPr>
          <p:cNvPr id="4" name="Freeform 11">
            <a:extLst>
              <a:ext uri="{FF2B5EF4-FFF2-40B4-BE49-F238E27FC236}">
                <a16:creationId xmlns:a16="http://schemas.microsoft.com/office/drawing/2014/main" id="{B29728CD-D83E-46C3-9E49-343897580C2F}"/>
              </a:ext>
            </a:extLst>
          </p:cNvPr>
          <p:cNvSpPr>
            <a:spLocks/>
          </p:cNvSpPr>
          <p:nvPr/>
        </p:nvSpPr>
        <p:spPr bwMode="auto">
          <a:xfrm flipH="1">
            <a:off x="8176376" y="2091790"/>
            <a:ext cx="3733938" cy="3593742"/>
          </a:xfrm>
          <a:custGeom>
            <a:avLst/>
            <a:gdLst>
              <a:gd name="connsiteX0" fmla="*/ 3175848 w 6187971"/>
              <a:gd name="connsiteY0" fmla="*/ 5544922 h 5955635"/>
              <a:gd name="connsiteX1" fmla="*/ 3184857 w 6187971"/>
              <a:gd name="connsiteY1" fmla="*/ 5542997 h 5955635"/>
              <a:gd name="connsiteX2" fmla="*/ 3185794 w 6187971"/>
              <a:gd name="connsiteY2" fmla="*/ 5544792 h 5955635"/>
              <a:gd name="connsiteX3" fmla="*/ 3509992 w 6187971"/>
              <a:gd name="connsiteY3" fmla="*/ 5452506 h 5955635"/>
              <a:gd name="connsiteX4" fmla="*/ 3560810 w 6187971"/>
              <a:gd name="connsiteY4" fmla="*/ 5445094 h 5955635"/>
              <a:gd name="connsiteX5" fmla="*/ 3523318 w 6187971"/>
              <a:gd name="connsiteY5" fmla="*/ 5451849 h 5955635"/>
              <a:gd name="connsiteX6" fmla="*/ 3518813 w 6187971"/>
              <a:gd name="connsiteY6" fmla="*/ 5452811 h 5955635"/>
              <a:gd name="connsiteX7" fmla="*/ 3472811 w 6187971"/>
              <a:gd name="connsiteY7" fmla="*/ 5457929 h 5955635"/>
              <a:gd name="connsiteX8" fmla="*/ 3477314 w 6187971"/>
              <a:gd name="connsiteY8" fmla="*/ 5456967 h 5955635"/>
              <a:gd name="connsiteX9" fmla="*/ 3481818 w 6187971"/>
              <a:gd name="connsiteY9" fmla="*/ 5456005 h 5955635"/>
              <a:gd name="connsiteX10" fmla="*/ 3499835 w 6187971"/>
              <a:gd name="connsiteY10" fmla="*/ 5452156 h 5955635"/>
              <a:gd name="connsiteX11" fmla="*/ 3509992 w 6187971"/>
              <a:gd name="connsiteY11" fmla="*/ 5452506 h 5955635"/>
              <a:gd name="connsiteX12" fmla="*/ 4648965 w 6187971"/>
              <a:gd name="connsiteY12" fmla="*/ 5205864 h 5955635"/>
              <a:gd name="connsiteX13" fmla="*/ 4648375 w 6187971"/>
              <a:gd name="connsiteY13" fmla="*/ 5206776 h 5955635"/>
              <a:gd name="connsiteX14" fmla="*/ 4643871 w 6187971"/>
              <a:gd name="connsiteY14" fmla="*/ 5207738 h 5955635"/>
              <a:gd name="connsiteX15" fmla="*/ 3439358 w 6187971"/>
              <a:gd name="connsiteY15" fmla="*/ 5455658 h 5955635"/>
              <a:gd name="connsiteX16" fmla="*/ 3443861 w 6187971"/>
              <a:gd name="connsiteY16" fmla="*/ 5454695 h 5955635"/>
              <a:gd name="connsiteX17" fmla="*/ 3462839 w 6187971"/>
              <a:gd name="connsiteY17" fmla="*/ 5455350 h 5955635"/>
              <a:gd name="connsiteX18" fmla="*/ 3463802 w 6187971"/>
              <a:gd name="connsiteY18" fmla="*/ 5459854 h 5955635"/>
              <a:gd name="connsiteX19" fmla="*/ 3464764 w 6187971"/>
              <a:gd name="connsiteY19" fmla="*/ 5464358 h 5955635"/>
              <a:gd name="connsiteX20" fmla="*/ 3386270 w 6187971"/>
              <a:gd name="connsiteY20" fmla="*/ 5471708 h 5955635"/>
              <a:gd name="connsiteX21" fmla="*/ 3439358 w 6187971"/>
              <a:gd name="connsiteY21" fmla="*/ 5455658 h 5955635"/>
              <a:gd name="connsiteX22" fmla="*/ 4926827 w 6187971"/>
              <a:gd name="connsiteY22" fmla="*/ 4878836 h 5955635"/>
              <a:gd name="connsiteX23" fmla="*/ 4931331 w 6187971"/>
              <a:gd name="connsiteY23" fmla="*/ 4877874 h 5955635"/>
              <a:gd name="connsiteX24" fmla="*/ 4927253 w 6187971"/>
              <a:gd name="connsiteY24" fmla="*/ 4880833 h 5955635"/>
              <a:gd name="connsiteX25" fmla="*/ 1616921 w 6187971"/>
              <a:gd name="connsiteY25" fmla="*/ 5147987 h 5955635"/>
              <a:gd name="connsiteX26" fmla="*/ 1621158 w 6187971"/>
              <a:gd name="connsiteY26" fmla="*/ 5151791 h 5955635"/>
              <a:gd name="connsiteX27" fmla="*/ 1617883 w 6187971"/>
              <a:gd name="connsiteY27" fmla="*/ 5152491 h 5955635"/>
              <a:gd name="connsiteX28" fmla="*/ 1616921 w 6187971"/>
              <a:gd name="connsiteY28" fmla="*/ 5147987 h 5955635"/>
              <a:gd name="connsiteX29" fmla="*/ 6029280 w 6187971"/>
              <a:gd name="connsiteY29" fmla="*/ 4202957 h 5955635"/>
              <a:gd name="connsiteX30" fmla="*/ 6033742 w 6187971"/>
              <a:gd name="connsiteY30" fmla="*/ 4205846 h 5955635"/>
              <a:gd name="connsiteX31" fmla="*/ 6030850 w 6187971"/>
              <a:gd name="connsiteY31" fmla="*/ 4210306 h 5955635"/>
              <a:gd name="connsiteX32" fmla="*/ 6030065 w 6187971"/>
              <a:gd name="connsiteY32" fmla="*/ 4206631 h 5955635"/>
              <a:gd name="connsiteX33" fmla="*/ 6029280 w 6187971"/>
              <a:gd name="connsiteY33" fmla="*/ 4202957 h 5955635"/>
              <a:gd name="connsiteX34" fmla="*/ 5195431 w 6187971"/>
              <a:gd name="connsiteY34" fmla="*/ 4350487 h 5955635"/>
              <a:gd name="connsiteX35" fmla="*/ 5195619 w 6187971"/>
              <a:gd name="connsiteY35" fmla="*/ 4350447 h 5955635"/>
              <a:gd name="connsiteX36" fmla="*/ 5191889 w 6187971"/>
              <a:gd name="connsiteY36" fmla="*/ 4355954 h 5955635"/>
              <a:gd name="connsiteX37" fmla="*/ 5195431 w 6187971"/>
              <a:gd name="connsiteY37" fmla="*/ 4350487 h 5955635"/>
              <a:gd name="connsiteX38" fmla="*/ 5135887 w 6187971"/>
              <a:gd name="connsiteY38" fmla="*/ 4358358 h 5955635"/>
              <a:gd name="connsiteX39" fmla="*/ 5135916 w 6187971"/>
              <a:gd name="connsiteY39" fmla="*/ 4358493 h 5955635"/>
              <a:gd name="connsiteX40" fmla="*/ 5132374 w 6187971"/>
              <a:gd name="connsiteY40" fmla="*/ 4363959 h 5955635"/>
              <a:gd name="connsiteX41" fmla="*/ 1535232 w 6187971"/>
              <a:gd name="connsiteY41" fmla="*/ 5118342 h 5955635"/>
              <a:gd name="connsiteX42" fmla="*/ 1540699 w 6187971"/>
              <a:gd name="connsiteY42" fmla="*/ 5121884 h 5955635"/>
              <a:gd name="connsiteX43" fmla="*/ 1546166 w 6187971"/>
              <a:gd name="connsiteY43" fmla="*/ 5125426 h 5955635"/>
              <a:gd name="connsiteX44" fmla="*/ 1541661 w 6187971"/>
              <a:gd name="connsiteY44" fmla="*/ 5126389 h 5955635"/>
              <a:gd name="connsiteX45" fmla="*/ 1535232 w 6187971"/>
              <a:gd name="connsiteY45" fmla="*/ 5118342 h 5955635"/>
              <a:gd name="connsiteX46" fmla="*/ 1296561 w 6187971"/>
              <a:gd name="connsiteY46" fmla="*/ 4951097 h 5955635"/>
              <a:gd name="connsiteX47" fmla="*/ 1298982 w 6187971"/>
              <a:gd name="connsiteY47" fmla="*/ 4952173 h 5955635"/>
              <a:gd name="connsiteX48" fmla="*/ 1302760 w 6187971"/>
              <a:gd name="connsiteY48" fmla="*/ 4956076 h 5955635"/>
              <a:gd name="connsiteX49" fmla="*/ 1297293 w 6187971"/>
              <a:gd name="connsiteY49" fmla="*/ 4952534 h 5955635"/>
              <a:gd name="connsiteX50" fmla="*/ 1299553 w 6187971"/>
              <a:gd name="connsiteY50" fmla="*/ 4938864 h 5955635"/>
              <a:gd name="connsiteX51" fmla="*/ 1305339 w 6187971"/>
              <a:gd name="connsiteY51" fmla="*/ 4946105 h 5955635"/>
              <a:gd name="connsiteX52" fmla="*/ 1299715 w 6187971"/>
              <a:gd name="connsiteY52" fmla="*/ 4939066 h 5955635"/>
              <a:gd name="connsiteX53" fmla="*/ 6187039 w 6187971"/>
              <a:gd name="connsiteY53" fmla="*/ 3627519 h 5955635"/>
              <a:gd name="connsiteX54" fmla="*/ 6185137 w 6187971"/>
              <a:gd name="connsiteY54" fmla="*/ 3708609 h 5955635"/>
              <a:gd name="connsiteX55" fmla="*/ 6163816 w 6187971"/>
              <a:gd name="connsiteY55" fmla="*/ 3770795 h 5955635"/>
              <a:gd name="connsiteX56" fmla="*/ 6168279 w 6187971"/>
              <a:gd name="connsiteY56" fmla="*/ 3773684 h 5955635"/>
              <a:gd name="connsiteX57" fmla="*/ 6163279 w 6187971"/>
              <a:gd name="connsiteY57" fmla="*/ 3786278 h 5955635"/>
              <a:gd name="connsiteX58" fmla="*/ 6160387 w 6187971"/>
              <a:gd name="connsiteY58" fmla="*/ 3790738 h 5955635"/>
              <a:gd name="connsiteX59" fmla="*/ 6164064 w 6187971"/>
              <a:gd name="connsiteY59" fmla="*/ 3789953 h 5955635"/>
              <a:gd name="connsiteX60" fmla="*/ 6153775 w 6187971"/>
              <a:gd name="connsiteY60" fmla="*/ 3849782 h 5955635"/>
              <a:gd name="connsiteX61" fmla="*/ 6154561 w 6187971"/>
              <a:gd name="connsiteY61" fmla="*/ 3853456 h 5955635"/>
              <a:gd name="connsiteX62" fmla="*/ 6155346 w 6187971"/>
              <a:gd name="connsiteY62" fmla="*/ 3857131 h 5955635"/>
              <a:gd name="connsiteX63" fmla="*/ 6156131 w 6187971"/>
              <a:gd name="connsiteY63" fmla="*/ 3860805 h 5955635"/>
              <a:gd name="connsiteX64" fmla="*/ 6152454 w 6187971"/>
              <a:gd name="connsiteY64" fmla="*/ 3861591 h 5955635"/>
              <a:gd name="connsiteX65" fmla="*/ 6156916 w 6187971"/>
              <a:gd name="connsiteY65" fmla="*/ 3864480 h 5955635"/>
              <a:gd name="connsiteX66" fmla="*/ 6155841 w 6187971"/>
              <a:gd name="connsiteY66" fmla="*/ 3895446 h 5955635"/>
              <a:gd name="connsiteX67" fmla="*/ 6171873 w 6187971"/>
              <a:gd name="connsiteY67" fmla="*/ 3880495 h 5955635"/>
              <a:gd name="connsiteX68" fmla="*/ 6171604 w 6187971"/>
              <a:gd name="connsiteY68" fmla="*/ 3888236 h 5955635"/>
              <a:gd name="connsiteX69" fmla="*/ 6171470 w 6187971"/>
              <a:gd name="connsiteY69" fmla="*/ 3892106 h 5955635"/>
              <a:gd name="connsiteX70" fmla="*/ 6170551 w 6187971"/>
              <a:gd name="connsiteY70" fmla="*/ 3892303 h 5955635"/>
              <a:gd name="connsiteX71" fmla="*/ 6171336 w 6187971"/>
              <a:gd name="connsiteY71" fmla="*/ 3895977 h 5955635"/>
              <a:gd name="connsiteX72" fmla="*/ 6171470 w 6187971"/>
              <a:gd name="connsiteY72" fmla="*/ 3892106 h 5955635"/>
              <a:gd name="connsiteX73" fmla="*/ 6174228 w 6187971"/>
              <a:gd name="connsiteY73" fmla="*/ 3891517 h 5955635"/>
              <a:gd name="connsiteX74" fmla="*/ 6175013 w 6187971"/>
              <a:gd name="connsiteY74" fmla="*/ 3895192 h 5955635"/>
              <a:gd name="connsiteX75" fmla="*/ 6175798 w 6187971"/>
              <a:gd name="connsiteY75" fmla="*/ 3898866 h 5955635"/>
              <a:gd name="connsiteX76" fmla="*/ 6168691 w 6187971"/>
              <a:gd name="connsiteY76" fmla="*/ 3919595 h 5955635"/>
              <a:gd name="connsiteX77" fmla="*/ 6165799 w 6187971"/>
              <a:gd name="connsiteY77" fmla="*/ 3924055 h 5955635"/>
              <a:gd name="connsiteX78" fmla="*/ 6163691 w 6187971"/>
              <a:gd name="connsiteY78" fmla="*/ 3932189 h 5955635"/>
              <a:gd name="connsiteX79" fmla="*/ 6160799 w 6187971"/>
              <a:gd name="connsiteY79" fmla="*/ 3936650 h 5955635"/>
              <a:gd name="connsiteX80" fmla="*/ 6162906 w 6187971"/>
              <a:gd name="connsiteY80" fmla="*/ 3928515 h 5955635"/>
              <a:gd name="connsiteX81" fmla="*/ 6165014 w 6187971"/>
              <a:gd name="connsiteY81" fmla="*/ 3920380 h 5955635"/>
              <a:gd name="connsiteX82" fmla="*/ 6150552 w 6187971"/>
              <a:gd name="connsiteY82" fmla="*/ 3942681 h 5955635"/>
              <a:gd name="connsiteX83" fmla="*/ 6137165 w 6187971"/>
              <a:gd name="connsiteY83" fmla="*/ 3934015 h 5955635"/>
              <a:gd name="connsiteX84" fmla="*/ 6088449 w 6187971"/>
              <a:gd name="connsiteY84" fmla="*/ 4101948 h 5955635"/>
              <a:gd name="connsiteX85" fmla="*/ 6086341 w 6187971"/>
              <a:gd name="connsiteY85" fmla="*/ 4110083 h 5955635"/>
              <a:gd name="connsiteX86" fmla="*/ 6083449 w 6187971"/>
              <a:gd name="connsiteY86" fmla="*/ 4114542 h 5955635"/>
              <a:gd name="connsiteX87" fmla="*/ 6059236 w 6187971"/>
              <a:gd name="connsiteY87" fmla="*/ 4181188 h 5955635"/>
              <a:gd name="connsiteX88" fmla="*/ 6030808 w 6187971"/>
              <a:gd name="connsiteY88" fmla="*/ 4264104 h 5955635"/>
              <a:gd name="connsiteX89" fmla="*/ 5990563 w 6187971"/>
              <a:gd name="connsiteY89" fmla="*/ 4345702 h 5955635"/>
              <a:gd name="connsiteX90" fmla="*/ 5931641 w 6187971"/>
              <a:gd name="connsiteY90" fmla="*/ 4465868 h 5955635"/>
              <a:gd name="connsiteX91" fmla="*/ 5868547 w 6187971"/>
              <a:gd name="connsiteY91" fmla="*/ 4548506 h 5955635"/>
              <a:gd name="connsiteX92" fmla="*/ 5877224 w 6187971"/>
              <a:gd name="connsiteY92" fmla="*/ 4535125 h 5955635"/>
              <a:gd name="connsiteX93" fmla="*/ 5870655 w 6187971"/>
              <a:gd name="connsiteY93" fmla="*/ 4540371 h 5955635"/>
              <a:gd name="connsiteX94" fmla="*/ 5867762 w 6187971"/>
              <a:gd name="connsiteY94" fmla="*/ 4544831 h 5955635"/>
              <a:gd name="connsiteX95" fmla="*/ 5869870 w 6187971"/>
              <a:gd name="connsiteY95" fmla="*/ 4536697 h 5955635"/>
              <a:gd name="connsiteX96" fmla="*/ 5869085 w 6187971"/>
              <a:gd name="connsiteY96" fmla="*/ 4533022 h 5955635"/>
              <a:gd name="connsiteX97" fmla="*/ 5809916 w 6187971"/>
              <a:gd name="connsiteY97" fmla="*/ 4634032 h 5955635"/>
              <a:gd name="connsiteX98" fmla="*/ 5732112 w 6187971"/>
              <a:gd name="connsiteY98" fmla="*/ 4719811 h 5955635"/>
              <a:gd name="connsiteX99" fmla="*/ 5839913 w 6187971"/>
              <a:gd name="connsiteY99" fmla="*/ 4558465 h 5955635"/>
              <a:gd name="connsiteX100" fmla="*/ 5846236 w 6187971"/>
              <a:gd name="connsiteY100" fmla="*/ 4534062 h 5955635"/>
              <a:gd name="connsiteX101" fmla="*/ 5879621 w 6187971"/>
              <a:gd name="connsiteY101" fmla="*/ 4492350 h 5955635"/>
              <a:gd name="connsiteX102" fmla="*/ 5893835 w 6187971"/>
              <a:gd name="connsiteY102" fmla="*/ 4450893 h 5955635"/>
              <a:gd name="connsiteX103" fmla="*/ 5930898 w 6187971"/>
              <a:gd name="connsiteY103" fmla="*/ 4408396 h 5955635"/>
              <a:gd name="connsiteX104" fmla="*/ 5939823 w 6187971"/>
              <a:gd name="connsiteY104" fmla="*/ 4414173 h 5955635"/>
              <a:gd name="connsiteX105" fmla="*/ 5959284 w 6187971"/>
              <a:gd name="connsiteY105" fmla="*/ 4379279 h 5955635"/>
              <a:gd name="connsiteX106" fmla="*/ 5955607 w 6187971"/>
              <a:gd name="connsiteY106" fmla="*/ 4380064 h 5955635"/>
              <a:gd name="connsiteX107" fmla="*/ 5952715 w 6187971"/>
              <a:gd name="connsiteY107" fmla="*/ 4384525 h 5955635"/>
              <a:gd name="connsiteX108" fmla="*/ 5951930 w 6187971"/>
              <a:gd name="connsiteY108" fmla="*/ 4380850 h 5955635"/>
              <a:gd name="connsiteX109" fmla="*/ 5941683 w 6187971"/>
              <a:gd name="connsiteY109" fmla="*/ 4386882 h 5955635"/>
              <a:gd name="connsiteX110" fmla="*/ 5955359 w 6187971"/>
              <a:gd name="connsiteY110" fmla="*/ 4360907 h 5955635"/>
              <a:gd name="connsiteX111" fmla="*/ 5954574 w 6187971"/>
              <a:gd name="connsiteY111" fmla="*/ 4357232 h 5955635"/>
              <a:gd name="connsiteX112" fmla="*/ 5958251 w 6187971"/>
              <a:gd name="connsiteY112" fmla="*/ 4356446 h 5955635"/>
              <a:gd name="connsiteX113" fmla="*/ 5960359 w 6187971"/>
              <a:gd name="connsiteY113" fmla="*/ 4348312 h 5955635"/>
              <a:gd name="connsiteX114" fmla="*/ 5964036 w 6187971"/>
              <a:gd name="connsiteY114" fmla="*/ 4347527 h 5955635"/>
              <a:gd name="connsiteX115" fmla="*/ 5980357 w 6187971"/>
              <a:gd name="connsiteY115" fmla="*/ 4297935 h 5955635"/>
              <a:gd name="connsiteX116" fmla="*/ 6007959 w 6187971"/>
              <a:gd name="connsiteY116" fmla="*/ 4265143 h 5955635"/>
              <a:gd name="connsiteX117" fmla="*/ 6010851 w 6187971"/>
              <a:gd name="connsiteY117" fmla="*/ 4260683 h 5955635"/>
              <a:gd name="connsiteX118" fmla="*/ 6016636 w 6187971"/>
              <a:gd name="connsiteY118" fmla="*/ 4251763 h 5955635"/>
              <a:gd name="connsiteX119" fmla="*/ 6017421 w 6187971"/>
              <a:gd name="connsiteY119" fmla="*/ 4255437 h 5955635"/>
              <a:gd name="connsiteX120" fmla="*/ 6014528 w 6187971"/>
              <a:gd name="connsiteY120" fmla="*/ 4259898 h 5955635"/>
              <a:gd name="connsiteX121" fmla="*/ 6015313 w 6187971"/>
              <a:gd name="connsiteY121" fmla="*/ 4263572 h 5955635"/>
              <a:gd name="connsiteX122" fmla="*/ 6024528 w 6187971"/>
              <a:gd name="connsiteY122" fmla="*/ 4234709 h 5955635"/>
              <a:gd name="connsiteX123" fmla="*/ 6021635 w 6187971"/>
              <a:gd name="connsiteY123" fmla="*/ 4239169 h 5955635"/>
              <a:gd name="connsiteX124" fmla="*/ 6020850 w 6187971"/>
              <a:gd name="connsiteY124" fmla="*/ 4235494 h 5955635"/>
              <a:gd name="connsiteX125" fmla="*/ 6020065 w 6187971"/>
              <a:gd name="connsiteY125" fmla="*/ 4231820 h 5955635"/>
              <a:gd name="connsiteX126" fmla="*/ 6013496 w 6187971"/>
              <a:gd name="connsiteY126" fmla="*/ 4237066 h 5955635"/>
              <a:gd name="connsiteX127" fmla="*/ 6027957 w 6187971"/>
              <a:gd name="connsiteY127" fmla="*/ 4214766 h 5955635"/>
              <a:gd name="connsiteX128" fmla="*/ 6030850 w 6187971"/>
              <a:gd name="connsiteY128" fmla="*/ 4210306 h 5955635"/>
              <a:gd name="connsiteX129" fmla="*/ 6078987 w 6187971"/>
              <a:gd name="connsiteY129" fmla="*/ 4111654 h 5955635"/>
              <a:gd name="connsiteX130" fmla="*/ 6081879 w 6187971"/>
              <a:gd name="connsiteY130" fmla="*/ 4107194 h 5955635"/>
              <a:gd name="connsiteX131" fmla="*/ 6083986 w 6187971"/>
              <a:gd name="connsiteY131" fmla="*/ 4099059 h 5955635"/>
              <a:gd name="connsiteX132" fmla="*/ 6084771 w 6187971"/>
              <a:gd name="connsiteY132" fmla="*/ 4102733 h 5955635"/>
              <a:gd name="connsiteX133" fmla="*/ 6087953 w 6187971"/>
              <a:gd name="connsiteY133" fmla="*/ 4063633 h 5955635"/>
              <a:gd name="connsiteX134" fmla="*/ 6085846 w 6187971"/>
              <a:gd name="connsiteY134" fmla="*/ 4071767 h 5955635"/>
              <a:gd name="connsiteX135" fmla="*/ 6082169 w 6187971"/>
              <a:gd name="connsiteY135" fmla="*/ 4072553 h 5955635"/>
              <a:gd name="connsiteX136" fmla="*/ 6084276 w 6187971"/>
              <a:gd name="connsiteY136" fmla="*/ 4064419 h 5955635"/>
              <a:gd name="connsiteX137" fmla="*/ 6083990 w 6187971"/>
              <a:gd name="connsiteY137" fmla="*/ 4063082 h 5955635"/>
              <a:gd name="connsiteX138" fmla="*/ 6084968 w 6187971"/>
              <a:gd name="connsiteY138" fmla="*/ 4060909 h 5955635"/>
              <a:gd name="connsiteX139" fmla="*/ 6086383 w 6187971"/>
              <a:gd name="connsiteY139" fmla="*/ 4056284 h 5955635"/>
              <a:gd name="connsiteX140" fmla="*/ 6083491 w 6187971"/>
              <a:gd name="connsiteY140" fmla="*/ 4060744 h 5955635"/>
              <a:gd name="connsiteX141" fmla="*/ 6083990 w 6187971"/>
              <a:gd name="connsiteY141" fmla="*/ 4063082 h 5955635"/>
              <a:gd name="connsiteX142" fmla="*/ 6081384 w 6187971"/>
              <a:gd name="connsiteY142" fmla="*/ 4068878 h 5955635"/>
              <a:gd name="connsiteX143" fmla="*/ 6123530 w 6187971"/>
              <a:gd name="connsiteY143" fmla="*/ 3906191 h 5955635"/>
              <a:gd name="connsiteX144" fmla="*/ 6134315 w 6187971"/>
              <a:gd name="connsiteY144" fmla="*/ 3884676 h 5955635"/>
              <a:gd name="connsiteX145" fmla="*/ 6129067 w 6187971"/>
              <a:gd name="connsiteY145" fmla="*/ 3878113 h 5955635"/>
              <a:gd name="connsiteX146" fmla="*/ 6131959 w 6187971"/>
              <a:gd name="connsiteY146" fmla="*/ 3873653 h 5955635"/>
              <a:gd name="connsiteX147" fmla="*/ 6134066 w 6187971"/>
              <a:gd name="connsiteY147" fmla="*/ 3865519 h 5955635"/>
              <a:gd name="connsiteX148" fmla="*/ 6157494 w 6187971"/>
              <a:gd name="connsiteY148" fmla="*/ 3795198 h 5955635"/>
              <a:gd name="connsiteX149" fmla="*/ 6154602 w 6187971"/>
              <a:gd name="connsiteY149" fmla="*/ 3799658 h 5955635"/>
              <a:gd name="connsiteX150" fmla="*/ 6150140 w 6187971"/>
              <a:gd name="connsiteY150" fmla="*/ 3796769 h 5955635"/>
              <a:gd name="connsiteX151" fmla="*/ 6153032 w 6187971"/>
              <a:gd name="connsiteY151" fmla="*/ 3792310 h 5955635"/>
              <a:gd name="connsiteX152" fmla="*/ 6152247 w 6187971"/>
              <a:gd name="connsiteY152" fmla="*/ 3788635 h 5955635"/>
              <a:gd name="connsiteX153" fmla="*/ 6172783 w 6187971"/>
              <a:gd name="connsiteY153" fmla="*/ 3722774 h 5955635"/>
              <a:gd name="connsiteX154" fmla="*/ 6187039 w 6187971"/>
              <a:gd name="connsiteY154" fmla="*/ 3627519 h 5955635"/>
              <a:gd name="connsiteX155" fmla="*/ 5453639 w 6187971"/>
              <a:gd name="connsiteY155" fmla="*/ 3702176 h 5955635"/>
              <a:gd name="connsiteX156" fmla="*/ 5453774 w 6187971"/>
              <a:gd name="connsiteY156" fmla="*/ 3702469 h 5955635"/>
              <a:gd name="connsiteX157" fmla="*/ 5449948 w 6187971"/>
              <a:gd name="connsiteY157" fmla="*/ 3712116 h 5955635"/>
              <a:gd name="connsiteX158" fmla="*/ 5548423 w 6187971"/>
              <a:gd name="connsiteY158" fmla="*/ 3643981 h 5955635"/>
              <a:gd name="connsiteX159" fmla="*/ 5544882 w 6187971"/>
              <a:gd name="connsiteY159" fmla="*/ 3649448 h 5955635"/>
              <a:gd name="connsiteX160" fmla="*/ 5548423 w 6187971"/>
              <a:gd name="connsiteY160" fmla="*/ 3643981 h 5955635"/>
              <a:gd name="connsiteX161" fmla="*/ 5501782 w 6187971"/>
              <a:gd name="connsiteY161" fmla="*/ 3594005 h 5955635"/>
              <a:gd name="connsiteX162" fmla="*/ 5500844 w 6187971"/>
              <a:gd name="connsiteY162" fmla="*/ 3597631 h 5955635"/>
              <a:gd name="connsiteX163" fmla="*/ 5501806 w 6187971"/>
              <a:gd name="connsiteY163" fmla="*/ 3602135 h 5955635"/>
              <a:gd name="connsiteX164" fmla="*/ 5498264 w 6187971"/>
              <a:gd name="connsiteY164" fmla="*/ 3607601 h 5955635"/>
              <a:gd name="connsiteX165" fmla="*/ 5496339 w 6187971"/>
              <a:gd name="connsiteY165" fmla="*/ 3598593 h 5955635"/>
              <a:gd name="connsiteX166" fmla="*/ 5505531 w 6187971"/>
              <a:gd name="connsiteY166" fmla="*/ 3584407 h 5955635"/>
              <a:gd name="connsiteX167" fmla="*/ 5502887 w 6187971"/>
              <a:gd name="connsiteY167" fmla="*/ 3593074 h 5955635"/>
              <a:gd name="connsiteX168" fmla="*/ 5501782 w 6187971"/>
              <a:gd name="connsiteY168" fmla="*/ 3594005 h 5955635"/>
              <a:gd name="connsiteX169" fmla="*/ 5503423 w 6187971"/>
              <a:gd name="connsiteY169" fmla="*/ 3587661 h 5955635"/>
              <a:gd name="connsiteX170" fmla="*/ 5509363 w 6187971"/>
              <a:gd name="connsiteY170" fmla="*/ 3567553 h 5955635"/>
              <a:gd name="connsiteX171" fmla="*/ 5513086 w 6187971"/>
              <a:gd name="connsiteY171" fmla="*/ 3566758 h 5955635"/>
              <a:gd name="connsiteX172" fmla="*/ 5506965 w 6187971"/>
              <a:gd name="connsiteY172" fmla="*/ 3582195 h 5955635"/>
              <a:gd name="connsiteX173" fmla="*/ 5505531 w 6187971"/>
              <a:gd name="connsiteY173" fmla="*/ 3584407 h 5955635"/>
              <a:gd name="connsiteX174" fmla="*/ 5507691 w 6187971"/>
              <a:gd name="connsiteY174" fmla="*/ 3577329 h 5955635"/>
              <a:gd name="connsiteX175" fmla="*/ 5510688 w 6187971"/>
              <a:gd name="connsiteY175" fmla="*/ 3559800 h 5955635"/>
              <a:gd name="connsiteX176" fmla="*/ 5509363 w 6187971"/>
              <a:gd name="connsiteY176" fmla="*/ 3567553 h 5955635"/>
              <a:gd name="connsiteX177" fmla="*/ 5508582 w 6187971"/>
              <a:gd name="connsiteY177" fmla="*/ 3567720 h 5955635"/>
              <a:gd name="connsiteX178" fmla="*/ 5161932 w 6187971"/>
              <a:gd name="connsiteY178" fmla="*/ 3575847 h 5955635"/>
              <a:gd name="connsiteX179" fmla="*/ 5160517 w 6187971"/>
              <a:gd name="connsiteY179" fmla="*/ 3580472 h 5955635"/>
              <a:gd name="connsiteX180" fmla="*/ 5159539 w 6187971"/>
              <a:gd name="connsiteY180" fmla="*/ 3582645 h 5955635"/>
              <a:gd name="connsiteX181" fmla="*/ 5159040 w 6187971"/>
              <a:gd name="connsiteY181" fmla="*/ 3580307 h 5955635"/>
              <a:gd name="connsiteX182" fmla="*/ 5161932 w 6187971"/>
              <a:gd name="connsiteY182" fmla="*/ 3575847 h 5955635"/>
              <a:gd name="connsiteX183" fmla="*/ 1120688 w 6187971"/>
              <a:gd name="connsiteY183" fmla="*/ 4434529 h 5955635"/>
              <a:gd name="connsiteX184" fmla="*/ 1126155 w 6187971"/>
              <a:gd name="connsiteY184" fmla="*/ 4438070 h 5955635"/>
              <a:gd name="connsiteX185" fmla="*/ 1121651 w 6187971"/>
              <a:gd name="connsiteY185" fmla="*/ 4439032 h 5955635"/>
              <a:gd name="connsiteX186" fmla="*/ 5592057 w 6187971"/>
              <a:gd name="connsiteY186" fmla="*/ 3360201 h 5955635"/>
              <a:gd name="connsiteX187" fmla="*/ 5593625 w 6187971"/>
              <a:gd name="connsiteY187" fmla="*/ 3370584 h 5955635"/>
              <a:gd name="connsiteX188" fmla="*/ 5592663 w 6187971"/>
              <a:gd name="connsiteY188" fmla="*/ 3366081 h 5955635"/>
              <a:gd name="connsiteX189" fmla="*/ 5591701 w 6187971"/>
              <a:gd name="connsiteY189" fmla="*/ 3361577 h 5955635"/>
              <a:gd name="connsiteX190" fmla="*/ 818034 w 6187971"/>
              <a:gd name="connsiteY190" fmla="*/ 4362609 h 5955635"/>
              <a:gd name="connsiteX191" fmla="*/ 820283 w 6187971"/>
              <a:gd name="connsiteY191" fmla="*/ 4366839 h 5955635"/>
              <a:gd name="connsiteX192" fmla="*/ 818996 w 6187971"/>
              <a:gd name="connsiteY192" fmla="*/ 4367114 h 5955635"/>
              <a:gd name="connsiteX193" fmla="*/ 818034 w 6187971"/>
              <a:gd name="connsiteY193" fmla="*/ 4362609 h 5955635"/>
              <a:gd name="connsiteX194" fmla="*/ 5246100 w 6187971"/>
              <a:gd name="connsiteY194" fmla="*/ 3411866 h 5955635"/>
              <a:gd name="connsiteX195" fmla="*/ 5247019 w 6187971"/>
              <a:gd name="connsiteY195" fmla="*/ 3411670 h 5955635"/>
              <a:gd name="connsiteX196" fmla="*/ 5246885 w 6187971"/>
              <a:gd name="connsiteY196" fmla="*/ 3415540 h 5955635"/>
              <a:gd name="connsiteX197" fmla="*/ 5246100 w 6187971"/>
              <a:gd name="connsiteY197" fmla="*/ 3411866 h 5955635"/>
              <a:gd name="connsiteX198" fmla="*/ 5262588 w 6187971"/>
              <a:gd name="connsiteY198" fmla="*/ 3147082 h 5955635"/>
              <a:gd name="connsiteX199" fmla="*/ 5248332 w 6187971"/>
              <a:gd name="connsiteY199" fmla="*/ 3242337 h 5955635"/>
              <a:gd name="connsiteX200" fmla="*/ 5227796 w 6187971"/>
              <a:gd name="connsiteY200" fmla="*/ 3308198 h 5955635"/>
              <a:gd name="connsiteX201" fmla="*/ 5228581 w 6187971"/>
              <a:gd name="connsiteY201" fmla="*/ 3311872 h 5955635"/>
              <a:gd name="connsiteX202" fmla="*/ 5225689 w 6187971"/>
              <a:gd name="connsiteY202" fmla="*/ 3316332 h 5955635"/>
              <a:gd name="connsiteX203" fmla="*/ 5230152 w 6187971"/>
              <a:gd name="connsiteY203" fmla="*/ 3319222 h 5955635"/>
              <a:gd name="connsiteX204" fmla="*/ 5233044 w 6187971"/>
              <a:gd name="connsiteY204" fmla="*/ 3314761 h 5955635"/>
              <a:gd name="connsiteX205" fmla="*/ 5209615 w 6187971"/>
              <a:gd name="connsiteY205" fmla="*/ 3385082 h 5955635"/>
              <a:gd name="connsiteX206" fmla="*/ 5207509 w 6187971"/>
              <a:gd name="connsiteY206" fmla="*/ 3393216 h 5955635"/>
              <a:gd name="connsiteX207" fmla="*/ 5204616 w 6187971"/>
              <a:gd name="connsiteY207" fmla="*/ 3397676 h 5955635"/>
              <a:gd name="connsiteX208" fmla="*/ 5209864 w 6187971"/>
              <a:gd name="connsiteY208" fmla="*/ 3404240 h 5955635"/>
              <a:gd name="connsiteX209" fmla="*/ 5199079 w 6187971"/>
              <a:gd name="connsiteY209" fmla="*/ 3425754 h 5955635"/>
              <a:gd name="connsiteX210" fmla="*/ 5156933 w 6187971"/>
              <a:gd name="connsiteY210" fmla="*/ 3588442 h 5955635"/>
              <a:gd name="connsiteX211" fmla="*/ 5159539 w 6187971"/>
              <a:gd name="connsiteY211" fmla="*/ 3582645 h 5955635"/>
              <a:gd name="connsiteX212" fmla="*/ 5159825 w 6187971"/>
              <a:gd name="connsiteY212" fmla="*/ 3583982 h 5955635"/>
              <a:gd name="connsiteX213" fmla="*/ 5157718 w 6187971"/>
              <a:gd name="connsiteY213" fmla="*/ 3592116 h 5955635"/>
              <a:gd name="connsiteX214" fmla="*/ 5161395 w 6187971"/>
              <a:gd name="connsiteY214" fmla="*/ 3591330 h 5955635"/>
              <a:gd name="connsiteX215" fmla="*/ 5163502 w 6187971"/>
              <a:gd name="connsiteY215" fmla="*/ 3583196 h 5955635"/>
              <a:gd name="connsiteX216" fmla="*/ 5160320 w 6187971"/>
              <a:gd name="connsiteY216" fmla="*/ 3622296 h 5955635"/>
              <a:gd name="connsiteX217" fmla="*/ 5159535 w 6187971"/>
              <a:gd name="connsiteY217" fmla="*/ 3618622 h 5955635"/>
              <a:gd name="connsiteX218" fmla="*/ 5157428 w 6187971"/>
              <a:gd name="connsiteY218" fmla="*/ 3626757 h 5955635"/>
              <a:gd name="connsiteX219" fmla="*/ 5154536 w 6187971"/>
              <a:gd name="connsiteY219" fmla="*/ 3631216 h 5955635"/>
              <a:gd name="connsiteX220" fmla="*/ 5106399 w 6187971"/>
              <a:gd name="connsiteY220" fmla="*/ 3729869 h 5955635"/>
              <a:gd name="connsiteX221" fmla="*/ 5109291 w 6187971"/>
              <a:gd name="connsiteY221" fmla="*/ 3725408 h 5955635"/>
              <a:gd name="connsiteX222" fmla="*/ 5104829 w 6187971"/>
              <a:gd name="connsiteY222" fmla="*/ 3722520 h 5955635"/>
              <a:gd name="connsiteX223" fmla="*/ 5105614 w 6187971"/>
              <a:gd name="connsiteY223" fmla="*/ 3726194 h 5955635"/>
              <a:gd name="connsiteX224" fmla="*/ 5106399 w 6187971"/>
              <a:gd name="connsiteY224" fmla="*/ 3729869 h 5955635"/>
              <a:gd name="connsiteX225" fmla="*/ 5103506 w 6187971"/>
              <a:gd name="connsiteY225" fmla="*/ 3734329 h 5955635"/>
              <a:gd name="connsiteX226" fmla="*/ 5089045 w 6187971"/>
              <a:gd name="connsiteY226" fmla="*/ 3756628 h 5955635"/>
              <a:gd name="connsiteX227" fmla="*/ 5095614 w 6187971"/>
              <a:gd name="connsiteY227" fmla="*/ 3751383 h 5955635"/>
              <a:gd name="connsiteX228" fmla="*/ 5096399 w 6187971"/>
              <a:gd name="connsiteY228" fmla="*/ 3755057 h 5955635"/>
              <a:gd name="connsiteX229" fmla="*/ 5097184 w 6187971"/>
              <a:gd name="connsiteY229" fmla="*/ 3758732 h 5955635"/>
              <a:gd name="connsiteX230" fmla="*/ 5100077 w 6187971"/>
              <a:gd name="connsiteY230" fmla="*/ 3754271 h 5955635"/>
              <a:gd name="connsiteX231" fmla="*/ 5090862 w 6187971"/>
              <a:gd name="connsiteY231" fmla="*/ 3783135 h 5955635"/>
              <a:gd name="connsiteX232" fmla="*/ 5090077 w 6187971"/>
              <a:gd name="connsiteY232" fmla="*/ 3779461 h 5955635"/>
              <a:gd name="connsiteX233" fmla="*/ 5092970 w 6187971"/>
              <a:gd name="connsiteY233" fmla="*/ 3775001 h 5955635"/>
              <a:gd name="connsiteX234" fmla="*/ 5092185 w 6187971"/>
              <a:gd name="connsiteY234" fmla="*/ 3771327 h 5955635"/>
              <a:gd name="connsiteX235" fmla="*/ 5086400 w 6187971"/>
              <a:gd name="connsiteY235" fmla="*/ 3780246 h 5955635"/>
              <a:gd name="connsiteX236" fmla="*/ 5083508 w 6187971"/>
              <a:gd name="connsiteY236" fmla="*/ 3784706 h 5955635"/>
              <a:gd name="connsiteX237" fmla="*/ 5055907 w 6187971"/>
              <a:gd name="connsiteY237" fmla="*/ 3817497 h 5955635"/>
              <a:gd name="connsiteX238" fmla="*/ 5039585 w 6187971"/>
              <a:gd name="connsiteY238" fmla="*/ 3867090 h 5955635"/>
              <a:gd name="connsiteX239" fmla="*/ 5035908 w 6187971"/>
              <a:gd name="connsiteY239" fmla="*/ 3867875 h 5955635"/>
              <a:gd name="connsiteX240" fmla="*/ 5033801 w 6187971"/>
              <a:gd name="connsiteY240" fmla="*/ 3876009 h 5955635"/>
              <a:gd name="connsiteX241" fmla="*/ 5030123 w 6187971"/>
              <a:gd name="connsiteY241" fmla="*/ 3876795 h 5955635"/>
              <a:gd name="connsiteX242" fmla="*/ 5030908 w 6187971"/>
              <a:gd name="connsiteY242" fmla="*/ 3880470 h 5955635"/>
              <a:gd name="connsiteX243" fmla="*/ 5017232 w 6187971"/>
              <a:gd name="connsiteY243" fmla="*/ 3906445 h 5955635"/>
              <a:gd name="connsiteX244" fmla="*/ 5027479 w 6187971"/>
              <a:gd name="connsiteY244" fmla="*/ 3900413 h 5955635"/>
              <a:gd name="connsiteX245" fmla="*/ 5028264 w 6187971"/>
              <a:gd name="connsiteY245" fmla="*/ 3904088 h 5955635"/>
              <a:gd name="connsiteX246" fmla="*/ 5031156 w 6187971"/>
              <a:gd name="connsiteY246" fmla="*/ 3899627 h 5955635"/>
              <a:gd name="connsiteX247" fmla="*/ 5034833 w 6187971"/>
              <a:gd name="connsiteY247" fmla="*/ 3898841 h 5955635"/>
              <a:gd name="connsiteX248" fmla="*/ 5015372 w 6187971"/>
              <a:gd name="connsiteY248" fmla="*/ 3933736 h 5955635"/>
              <a:gd name="connsiteX249" fmla="*/ 5006447 w 6187971"/>
              <a:gd name="connsiteY249" fmla="*/ 3927959 h 5955635"/>
              <a:gd name="connsiteX250" fmla="*/ 4969384 w 6187971"/>
              <a:gd name="connsiteY250" fmla="*/ 3970456 h 5955635"/>
              <a:gd name="connsiteX251" fmla="*/ 4955170 w 6187971"/>
              <a:gd name="connsiteY251" fmla="*/ 4011913 h 5955635"/>
              <a:gd name="connsiteX252" fmla="*/ 4921785 w 6187971"/>
              <a:gd name="connsiteY252" fmla="*/ 4053624 h 5955635"/>
              <a:gd name="connsiteX253" fmla="*/ 4915463 w 6187971"/>
              <a:gd name="connsiteY253" fmla="*/ 4078028 h 5955635"/>
              <a:gd name="connsiteX254" fmla="*/ 4807661 w 6187971"/>
              <a:gd name="connsiteY254" fmla="*/ 4239374 h 5955635"/>
              <a:gd name="connsiteX255" fmla="*/ 4885465 w 6187971"/>
              <a:gd name="connsiteY255" fmla="*/ 4153594 h 5955635"/>
              <a:gd name="connsiteX256" fmla="*/ 4944634 w 6187971"/>
              <a:gd name="connsiteY256" fmla="*/ 4052585 h 5955635"/>
              <a:gd name="connsiteX257" fmla="*/ 4945419 w 6187971"/>
              <a:gd name="connsiteY257" fmla="*/ 4056260 h 5955635"/>
              <a:gd name="connsiteX258" fmla="*/ 4943311 w 6187971"/>
              <a:gd name="connsiteY258" fmla="*/ 4064394 h 5955635"/>
              <a:gd name="connsiteX259" fmla="*/ 4946204 w 6187971"/>
              <a:gd name="connsiteY259" fmla="*/ 4059934 h 5955635"/>
              <a:gd name="connsiteX260" fmla="*/ 4952773 w 6187971"/>
              <a:gd name="connsiteY260" fmla="*/ 4054689 h 5955635"/>
              <a:gd name="connsiteX261" fmla="*/ 4944096 w 6187971"/>
              <a:gd name="connsiteY261" fmla="*/ 4068069 h 5955635"/>
              <a:gd name="connsiteX262" fmla="*/ 5007190 w 6187971"/>
              <a:gd name="connsiteY262" fmla="*/ 3985431 h 5955635"/>
              <a:gd name="connsiteX263" fmla="*/ 5066112 w 6187971"/>
              <a:gd name="connsiteY263" fmla="*/ 3865264 h 5955635"/>
              <a:gd name="connsiteX264" fmla="*/ 5106357 w 6187971"/>
              <a:gd name="connsiteY264" fmla="*/ 3783667 h 5955635"/>
              <a:gd name="connsiteX265" fmla="*/ 5134785 w 6187971"/>
              <a:gd name="connsiteY265" fmla="*/ 3700752 h 5955635"/>
              <a:gd name="connsiteX266" fmla="*/ 5158998 w 6187971"/>
              <a:gd name="connsiteY266" fmla="*/ 3634105 h 5955635"/>
              <a:gd name="connsiteX267" fmla="*/ 5161890 w 6187971"/>
              <a:gd name="connsiteY267" fmla="*/ 3629645 h 5955635"/>
              <a:gd name="connsiteX268" fmla="*/ 5163998 w 6187971"/>
              <a:gd name="connsiteY268" fmla="*/ 3621510 h 5955635"/>
              <a:gd name="connsiteX269" fmla="*/ 5212714 w 6187971"/>
              <a:gd name="connsiteY269" fmla="*/ 3453577 h 5955635"/>
              <a:gd name="connsiteX270" fmla="*/ 5226101 w 6187971"/>
              <a:gd name="connsiteY270" fmla="*/ 3462243 h 5955635"/>
              <a:gd name="connsiteX271" fmla="*/ 5240563 w 6187971"/>
              <a:gd name="connsiteY271" fmla="*/ 3439944 h 5955635"/>
              <a:gd name="connsiteX272" fmla="*/ 5238456 w 6187971"/>
              <a:gd name="connsiteY272" fmla="*/ 3448077 h 5955635"/>
              <a:gd name="connsiteX273" fmla="*/ 5236348 w 6187971"/>
              <a:gd name="connsiteY273" fmla="*/ 3456212 h 5955635"/>
              <a:gd name="connsiteX274" fmla="*/ 5239241 w 6187971"/>
              <a:gd name="connsiteY274" fmla="*/ 3451752 h 5955635"/>
              <a:gd name="connsiteX275" fmla="*/ 5241348 w 6187971"/>
              <a:gd name="connsiteY275" fmla="*/ 3443618 h 5955635"/>
              <a:gd name="connsiteX276" fmla="*/ 5244240 w 6187971"/>
              <a:gd name="connsiteY276" fmla="*/ 3439158 h 5955635"/>
              <a:gd name="connsiteX277" fmla="*/ 5251347 w 6187971"/>
              <a:gd name="connsiteY277" fmla="*/ 3418429 h 5955635"/>
              <a:gd name="connsiteX278" fmla="*/ 5250562 w 6187971"/>
              <a:gd name="connsiteY278" fmla="*/ 3414755 h 5955635"/>
              <a:gd name="connsiteX279" fmla="*/ 5249777 w 6187971"/>
              <a:gd name="connsiteY279" fmla="*/ 3411081 h 5955635"/>
              <a:gd name="connsiteX280" fmla="*/ 5247019 w 6187971"/>
              <a:gd name="connsiteY280" fmla="*/ 3411670 h 5955635"/>
              <a:gd name="connsiteX281" fmla="*/ 5247153 w 6187971"/>
              <a:gd name="connsiteY281" fmla="*/ 3407799 h 5955635"/>
              <a:gd name="connsiteX282" fmla="*/ 5247422 w 6187971"/>
              <a:gd name="connsiteY282" fmla="*/ 3400057 h 5955635"/>
              <a:gd name="connsiteX283" fmla="*/ 5231391 w 6187971"/>
              <a:gd name="connsiteY283" fmla="*/ 3415009 h 5955635"/>
              <a:gd name="connsiteX284" fmla="*/ 5232465 w 6187971"/>
              <a:gd name="connsiteY284" fmla="*/ 3384043 h 5955635"/>
              <a:gd name="connsiteX285" fmla="*/ 5228003 w 6187971"/>
              <a:gd name="connsiteY285" fmla="*/ 3381153 h 5955635"/>
              <a:gd name="connsiteX286" fmla="*/ 5231680 w 6187971"/>
              <a:gd name="connsiteY286" fmla="*/ 3380368 h 5955635"/>
              <a:gd name="connsiteX287" fmla="*/ 5230895 w 6187971"/>
              <a:gd name="connsiteY287" fmla="*/ 3376694 h 5955635"/>
              <a:gd name="connsiteX288" fmla="*/ 5230110 w 6187971"/>
              <a:gd name="connsiteY288" fmla="*/ 3373020 h 5955635"/>
              <a:gd name="connsiteX289" fmla="*/ 5229324 w 6187971"/>
              <a:gd name="connsiteY289" fmla="*/ 3369345 h 5955635"/>
              <a:gd name="connsiteX290" fmla="*/ 5239613 w 6187971"/>
              <a:gd name="connsiteY290" fmla="*/ 3309515 h 5955635"/>
              <a:gd name="connsiteX291" fmla="*/ 5235936 w 6187971"/>
              <a:gd name="connsiteY291" fmla="*/ 3310301 h 5955635"/>
              <a:gd name="connsiteX292" fmla="*/ 5238828 w 6187971"/>
              <a:gd name="connsiteY292" fmla="*/ 3305841 h 5955635"/>
              <a:gd name="connsiteX293" fmla="*/ 5243828 w 6187971"/>
              <a:gd name="connsiteY293" fmla="*/ 3293247 h 5955635"/>
              <a:gd name="connsiteX294" fmla="*/ 5239366 w 6187971"/>
              <a:gd name="connsiteY294" fmla="*/ 3290358 h 5955635"/>
              <a:gd name="connsiteX295" fmla="*/ 5260687 w 6187971"/>
              <a:gd name="connsiteY295" fmla="*/ 3228171 h 5955635"/>
              <a:gd name="connsiteX296" fmla="*/ 5262588 w 6187971"/>
              <a:gd name="connsiteY296" fmla="*/ 3147082 h 5955635"/>
              <a:gd name="connsiteX297" fmla="*/ 869439 w 6187971"/>
              <a:gd name="connsiteY297" fmla="*/ 3941889 h 5955635"/>
              <a:gd name="connsiteX298" fmla="*/ 870401 w 6187971"/>
              <a:gd name="connsiteY298" fmla="*/ 3946393 h 5955635"/>
              <a:gd name="connsiteX299" fmla="*/ 869247 w 6187971"/>
              <a:gd name="connsiteY299" fmla="*/ 3944432 h 5955635"/>
              <a:gd name="connsiteX300" fmla="*/ 5600071 w 6187971"/>
              <a:gd name="connsiteY300" fmla="*/ 2827600 h 5955635"/>
              <a:gd name="connsiteX301" fmla="*/ 5601033 w 6187971"/>
              <a:gd name="connsiteY301" fmla="*/ 2832105 h 5955635"/>
              <a:gd name="connsiteX302" fmla="*/ 5600701 w 6187971"/>
              <a:gd name="connsiteY302" fmla="*/ 2831889 h 5955635"/>
              <a:gd name="connsiteX303" fmla="*/ 5594604 w 6187971"/>
              <a:gd name="connsiteY303" fmla="*/ 2824058 h 5955635"/>
              <a:gd name="connsiteX304" fmla="*/ 5594817 w 6187971"/>
              <a:gd name="connsiteY304" fmla="*/ 2824013 h 5955635"/>
              <a:gd name="connsiteX305" fmla="*/ 5595567 w 6187971"/>
              <a:gd name="connsiteY305" fmla="*/ 2828563 h 5955635"/>
              <a:gd name="connsiteX306" fmla="*/ 5594604 w 6187971"/>
              <a:gd name="connsiteY306" fmla="*/ 2824058 h 5955635"/>
              <a:gd name="connsiteX307" fmla="*/ 756958 w 6187971"/>
              <a:gd name="connsiteY307" fmla="*/ 3768116 h 5955635"/>
              <a:gd name="connsiteX308" fmla="*/ 764349 w 6187971"/>
              <a:gd name="connsiteY308" fmla="*/ 3780665 h 5955635"/>
              <a:gd name="connsiteX309" fmla="*/ 759845 w 6187971"/>
              <a:gd name="connsiteY309" fmla="*/ 3781628 h 5955635"/>
              <a:gd name="connsiteX310" fmla="*/ 5540370 w 6187971"/>
              <a:gd name="connsiteY310" fmla="*/ 2614293 h 5955635"/>
              <a:gd name="connsiteX311" fmla="*/ 5545837 w 6187971"/>
              <a:gd name="connsiteY311" fmla="*/ 2617834 h 5955635"/>
              <a:gd name="connsiteX312" fmla="*/ 5541332 w 6187971"/>
              <a:gd name="connsiteY312" fmla="*/ 2618797 h 5955635"/>
              <a:gd name="connsiteX313" fmla="*/ 5540370 w 6187971"/>
              <a:gd name="connsiteY313" fmla="*/ 2614293 h 5955635"/>
              <a:gd name="connsiteX314" fmla="*/ 5744362 w 6187971"/>
              <a:gd name="connsiteY314" fmla="*/ 2533034 h 5955635"/>
              <a:gd name="connsiteX315" fmla="*/ 5751754 w 6187971"/>
              <a:gd name="connsiteY315" fmla="*/ 2545583 h 5955635"/>
              <a:gd name="connsiteX316" fmla="*/ 5770344 w 6187971"/>
              <a:gd name="connsiteY316" fmla="*/ 2654643 h 5955635"/>
              <a:gd name="connsiteX317" fmla="*/ 5792210 w 6187971"/>
              <a:gd name="connsiteY317" fmla="*/ 2668810 h 5955635"/>
              <a:gd name="connsiteX318" fmla="*/ 5800215 w 6187971"/>
              <a:gd name="connsiteY318" fmla="*/ 2728325 h 5955635"/>
              <a:gd name="connsiteX319" fmla="*/ 5803450 w 6187971"/>
              <a:gd name="connsiteY319" fmla="*/ 2699375 h 5955635"/>
              <a:gd name="connsiteX320" fmla="*/ 5811149 w 6187971"/>
              <a:gd name="connsiteY320" fmla="*/ 2735408 h 5955635"/>
              <a:gd name="connsiteX321" fmla="*/ 5820811 w 6187971"/>
              <a:gd name="connsiteY321" fmla="*/ 2714505 h 5955635"/>
              <a:gd name="connsiteX322" fmla="*/ 5838358 w 6187971"/>
              <a:gd name="connsiteY322" fmla="*/ 2950947 h 5955635"/>
              <a:gd name="connsiteX323" fmla="*/ 5838665 w 6187971"/>
              <a:gd name="connsiteY323" fmla="*/ 2974430 h 5955635"/>
              <a:gd name="connsiteX324" fmla="*/ 4638016 w 6187971"/>
              <a:gd name="connsiteY324" fmla="*/ 5312600 h 5955635"/>
              <a:gd name="connsiteX325" fmla="*/ 4633512 w 6187971"/>
              <a:gd name="connsiteY325" fmla="*/ 5313563 h 5955635"/>
              <a:gd name="connsiteX326" fmla="*/ 4629008 w 6187971"/>
              <a:gd name="connsiteY326" fmla="*/ 5314525 h 5955635"/>
              <a:gd name="connsiteX327" fmla="*/ 4623541 w 6187971"/>
              <a:gd name="connsiteY327" fmla="*/ 5310984 h 5955635"/>
              <a:gd name="connsiteX328" fmla="*/ 4631588 w 6187971"/>
              <a:gd name="connsiteY328" fmla="*/ 5304555 h 5955635"/>
              <a:gd name="connsiteX329" fmla="*/ 4629663 w 6187971"/>
              <a:gd name="connsiteY329" fmla="*/ 5295546 h 5955635"/>
              <a:gd name="connsiteX330" fmla="*/ 4621617 w 6187971"/>
              <a:gd name="connsiteY330" fmla="*/ 5301975 h 5955635"/>
              <a:gd name="connsiteX331" fmla="*/ 4618076 w 6187971"/>
              <a:gd name="connsiteY331" fmla="*/ 5307442 h 5955635"/>
              <a:gd name="connsiteX332" fmla="*/ 4613571 w 6187971"/>
              <a:gd name="connsiteY332" fmla="*/ 5308404 h 5955635"/>
              <a:gd name="connsiteX333" fmla="*/ 4599097 w 6187971"/>
              <a:gd name="connsiteY333" fmla="*/ 5306787 h 5955635"/>
              <a:gd name="connsiteX334" fmla="*/ 4597479 w 6187971"/>
              <a:gd name="connsiteY334" fmla="*/ 5321261 h 5955635"/>
              <a:gd name="connsiteX335" fmla="*/ 4605526 w 6187971"/>
              <a:gd name="connsiteY335" fmla="*/ 5314833 h 5955635"/>
              <a:gd name="connsiteX336" fmla="*/ 4602946 w 6187971"/>
              <a:gd name="connsiteY336" fmla="*/ 5324803 h 5955635"/>
              <a:gd name="connsiteX337" fmla="*/ 4615496 w 6187971"/>
              <a:gd name="connsiteY337" fmla="*/ 5317412 h 5955635"/>
              <a:gd name="connsiteX338" fmla="*/ 4619038 w 6187971"/>
              <a:gd name="connsiteY338" fmla="*/ 5311946 h 5955635"/>
              <a:gd name="connsiteX339" fmla="*/ 4616458 w 6187971"/>
              <a:gd name="connsiteY339" fmla="*/ 5321916 h 5955635"/>
              <a:gd name="connsiteX340" fmla="*/ 4611954 w 6187971"/>
              <a:gd name="connsiteY340" fmla="*/ 5322878 h 5955635"/>
              <a:gd name="connsiteX341" fmla="*/ 4608413 w 6187971"/>
              <a:gd name="connsiteY341" fmla="*/ 5328345 h 5955635"/>
              <a:gd name="connsiteX342" fmla="*/ 4609375 w 6187971"/>
              <a:gd name="connsiteY342" fmla="*/ 5332848 h 5955635"/>
              <a:gd name="connsiteX343" fmla="*/ 4413078 w 6187971"/>
              <a:gd name="connsiteY343" fmla="*/ 5450140 h 5955635"/>
              <a:gd name="connsiteX344" fmla="*/ 4398604 w 6187971"/>
              <a:gd name="connsiteY344" fmla="*/ 5448524 h 5955635"/>
              <a:gd name="connsiteX345" fmla="*/ 4399566 w 6187971"/>
              <a:gd name="connsiteY345" fmla="*/ 5453027 h 5955635"/>
              <a:gd name="connsiteX346" fmla="*/ 3692038 w 6187971"/>
              <a:gd name="connsiteY346" fmla="*/ 5712509 h 5955635"/>
              <a:gd name="connsiteX347" fmla="*/ 1989514 w 6187971"/>
              <a:gd name="connsiteY347" fmla="*/ 5525218 h 5955635"/>
              <a:gd name="connsiteX348" fmla="*/ 2003026 w 6187971"/>
              <a:gd name="connsiteY348" fmla="*/ 5522331 h 5955635"/>
              <a:gd name="connsiteX349" fmla="*/ 1925842 w 6187971"/>
              <a:gd name="connsiteY349" fmla="*/ 5491725 h 5955635"/>
              <a:gd name="connsiteX350" fmla="*/ 1926804 w 6187971"/>
              <a:gd name="connsiteY350" fmla="*/ 5496229 h 5955635"/>
              <a:gd name="connsiteX351" fmla="*/ 1836763 w 6187971"/>
              <a:gd name="connsiteY351" fmla="*/ 5449531 h 5955635"/>
              <a:gd name="connsiteX352" fmla="*/ 1783061 w 6187971"/>
              <a:gd name="connsiteY352" fmla="*/ 5418617 h 5955635"/>
              <a:gd name="connsiteX353" fmla="*/ 1777595 w 6187971"/>
              <a:gd name="connsiteY353" fmla="*/ 5415075 h 5955635"/>
              <a:gd name="connsiteX354" fmla="*/ 1773091 w 6187971"/>
              <a:gd name="connsiteY354" fmla="*/ 5416038 h 5955635"/>
              <a:gd name="connsiteX355" fmla="*/ 1766662 w 6187971"/>
              <a:gd name="connsiteY355" fmla="*/ 5407992 h 5955635"/>
              <a:gd name="connsiteX356" fmla="*/ 1740293 w 6187971"/>
              <a:gd name="connsiteY356" fmla="*/ 5394787 h 5955635"/>
              <a:gd name="connsiteX357" fmla="*/ 1664727 w 6187971"/>
              <a:gd name="connsiteY357" fmla="*/ 5349706 h 5955635"/>
              <a:gd name="connsiteX358" fmla="*/ 1631929 w 6187971"/>
              <a:gd name="connsiteY358" fmla="*/ 5328456 h 5955635"/>
              <a:gd name="connsiteX359" fmla="*/ 1565371 w 6187971"/>
              <a:gd name="connsiteY359" fmla="*/ 5281450 h 5955635"/>
              <a:gd name="connsiteX360" fmla="*/ 1569874 w 6187971"/>
              <a:gd name="connsiteY360" fmla="*/ 5280488 h 5955635"/>
              <a:gd name="connsiteX361" fmla="*/ 1554437 w 6187971"/>
              <a:gd name="connsiteY361" fmla="*/ 5274367 h 5955635"/>
              <a:gd name="connsiteX362" fmla="*/ 1044223 w 6187971"/>
              <a:gd name="connsiteY362" fmla="*/ 4804087 h 5955635"/>
              <a:gd name="connsiteX363" fmla="*/ 631951 w 6187971"/>
              <a:gd name="connsiteY363" fmla="*/ 4086820 h 5955635"/>
              <a:gd name="connsiteX364" fmla="*/ 635493 w 6187971"/>
              <a:gd name="connsiteY364" fmla="*/ 4081353 h 5955635"/>
              <a:gd name="connsiteX365" fmla="*/ 700742 w 6187971"/>
              <a:gd name="connsiteY365" fmla="*/ 4166316 h 5955635"/>
              <a:gd name="connsiteX366" fmla="*/ 711982 w 6187971"/>
              <a:gd name="connsiteY366" fmla="*/ 4196882 h 5955635"/>
              <a:gd name="connsiteX367" fmla="*/ 706515 w 6187971"/>
              <a:gd name="connsiteY367" fmla="*/ 4193340 h 5955635"/>
              <a:gd name="connsiteX368" fmla="*/ 702011 w 6187971"/>
              <a:gd name="connsiteY368" fmla="*/ 4194302 h 5955635"/>
              <a:gd name="connsiteX369" fmla="*/ 707478 w 6187971"/>
              <a:gd name="connsiteY369" fmla="*/ 4197844 h 5955635"/>
              <a:gd name="connsiteX370" fmla="*/ 708440 w 6187971"/>
              <a:gd name="connsiteY370" fmla="*/ 4202348 h 5955635"/>
              <a:gd name="connsiteX371" fmla="*/ 713906 w 6187971"/>
              <a:gd name="connsiteY371" fmla="*/ 4205890 h 5955635"/>
              <a:gd name="connsiteX372" fmla="*/ 732229 w 6187971"/>
              <a:gd name="connsiteY372" fmla="*/ 4225523 h 5955635"/>
              <a:gd name="connsiteX373" fmla="*/ 750861 w 6187971"/>
              <a:gd name="connsiteY373" fmla="*/ 4268639 h 5955635"/>
              <a:gd name="connsiteX374" fmla="*/ 759869 w 6187971"/>
              <a:gd name="connsiteY374" fmla="*/ 4266714 h 5955635"/>
              <a:gd name="connsiteX375" fmla="*/ 761138 w 6187971"/>
              <a:gd name="connsiteY375" fmla="*/ 4294702 h 5955635"/>
              <a:gd name="connsiteX376" fmla="*/ 770454 w 6187971"/>
              <a:gd name="connsiteY376" fmla="*/ 4316259 h 5955635"/>
              <a:gd name="connsiteX377" fmla="*/ 788122 w 6187971"/>
              <a:gd name="connsiteY377" fmla="*/ 4354871 h 5955635"/>
              <a:gd name="connsiteX378" fmla="*/ 816723 w 6187971"/>
              <a:gd name="connsiteY378" fmla="*/ 4400567 h 5955635"/>
              <a:gd name="connsiteX379" fmla="*/ 845324 w 6187971"/>
              <a:gd name="connsiteY379" fmla="*/ 4446262 h 5955635"/>
              <a:gd name="connsiteX380" fmla="*/ 848211 w 6187971"/>
              <a:gd name="connsiteY380" fmla="*/ 4459775 h 5955635"/>
              <a:gd name="connsiteX381" fmla="*/ 865572 w 6187971"/>
              <a:gd name="connsiteY381" fmla="*/ 4474903 h 5955635"/>
              <a:gd name="connsiteX382" fmla="*/ 883599 w 6187971"/>
              <a:gd name="connsiteY382" fmla="*/ 4512777 h 5955635"/>
              <a:gd name="connsiteX383" fmla="*/ 885976 w 6187971"/>
              <a:gd name="connsiteY383" fmla="*/ 4526170 h 5955635"/>
              <a:gd name="connsiteX384" fmla="*/ 885567 w 6187971"/>
              <a:gd name="connsiteY384" fmla="*/ 4525764 h 5955635"/>
              <a:gd name="connsiteX385" fmla="*/ 881591 w 6187971"/>
              <a:gd name="connsiteY385" fmla="*/ 4516811 h 5955635"/>
              <a:gd name="connsiteX386" fmla="*/ 877775 w 6187971"/>
              <a:gd name="connsiteY386" fmla="*/ 4509974 h 5955635"/>
              <a:gd name="connsiteX387" fmla="*/ 877625 w 6187971"/>
              <a:gd name="connsiteY387" fmla="*/ 4517880 h 5955635"/>
              <a:gd name="connsiteX388" fmla="*/ 885567 w 6187971"/>
              <a:gd name="connsiteY388" fmla="*/ 4525764 h 5955635"/>
              <a:gd name="connsiteX389" fmla="*/ 886128 w 6187971"/>
              <a:gd name="connsiteY389" fmla="*/ 4527028 h 5955635"/>
              <a:gd name="connsiteX390" fmla="*/ 885976 w 6187971"/>
              <a:gd name="connsiteY390" fmla="*/ 4526170 h 5955635"/>
              <a:gd name="connsiteX391" fmla="*/ 888178 w 6187971"/>
              <a:gd name="connsiteY391" fmla="*/ 4528356 h 5955635"/>
              <a:gd name="connsiteX392" fmla="*/ 894482 w 6187971"/>
              <a:gd name="connsiteY392" fmla="*/ 4544081 h 5955635"/>
              <a:gd name="connsiteX393" fmla="*/ 933053 w 6187971"/>
              <a:gd name="connsiteY393" fmla="*/ 4592357 h 5955635"/>
              <a:gd name="connsiteX394" fmla="*/ 934015 w 6187971"/>
              <a:gd name="connsiteY394" fmla="*/ 4596860 h 5955635"/>
              <a:gd name="connsiteX395" fmla="*/ 934978 w 6187971"/>
              <a:gd name="connsiteY395" fmla="*/ 4601364 h 5955635"/>
              <a:gd name="connsiteX396" fmla="*/ 939482 w 6187971"/>
              <a:gd name="connsiteY396" fmla="*/ 4600402 h 5955635"/>
              <a:gd name="connsiteX397" fmla="*/ 946872 w 6187971"/>
              <a:gd name="connsiteY397" fmla="*/ 4612952 h 5955635"/>
              <a:gd name="connsiteX398" fmla="*/ 955226 w 6187971"/>
              <a:gd name="connsiteY398" fmla="*/ 4630006 h 5955635"/>
              <a:gd name="connsiteX399" fmla="*/ 998301 w 6187971"/>
              <a:gd name="connsiteY399" fmla="*/ 4677318 h 5955635"/>
              <a:gd name="connsiteX400" fmla="*/ 1008272 w 6187971"/>
              <a:gd name="connsiteY400" fmla="*/ 4679898 h 5955635"/>
              <a:gd name="connsiteX401" fmla="*/ 1003768 w 6187971"/>
              <a:gd name="connsiteY401" fmla="*/ 4680860 h 5955635"/>
              <a:gd name="connsiteX402" fmla="*/ 999264 w 6187971"/>
              <a:gd name="connsiteY402" fmla="*/ 4681823 h 5955635"/>
              <a:gd name="connsiteX403" fmla="*/ 1005693 w 6187971"/>
              <a:gd name="connsiteY403" fmla="*/ 4689868 h 5955635"/>
              <a:gd name="connsiteX404" fmla="*/ 1010197 w 6187971"/>
              <a:gd name="connsiteY404" fmla="*/ 4688906 h 5955635"/>
              <a:gd name="connsiteX405" fmla="*/ 1011159 w 6187971"/>
              <a:gd name="connsiteY405" fmla="*/ 4693410 h 5955635"/>
              <a:gd name="connsiteX406" fmla="*/ 1068054 w 6187971"/>
              <a:gd name="connsiteY406" fmla="*/ 4761319 h 5955635"/>
              <a:gd name="connsiteX407" fmla="*/ 1070941 w 6187971"/>
              <a:gd name="connsiteY407" fmla="*/ 4774831 h 5955635"/>
              <a:gd name="connsiteX408" fmla="*/ 1088302 w 6187971"/>
              <a:gd name="connsiteY408" fmla="*/ 4789960 h 5955635"/>
              <a:gd name="connsiteX409" fmla="*/ 1082836 w 6187971"/>
              <a:gd name="connsiteY409" fmla="*/ 4786418 h 5955635"/>
              <a:gd name="connsiteX410" fmla="*/ 1084761 w 6187971"/>
              <a:gd name="connsiteY410" fmla="*/ 4795426 h 5955635"/>
              <a:gd name="connsiteX411" fmla="*/ 1089264 w 6187971"/>
              <a:gd name="connsiteY411" fmla="*/ 4794464 h 5955635"/>
              <a:gd name="connsiteX412" fmla="*/ 1090227 w 6187971"/>
              <a:gd name="connsiteY412" fmla="*/ 4798968 h 5955635"/>
              <a:gd name="connsiteX413" fmla="*/ 1121407 w 6187971"/>
              <a:gd name="connsiteY413" fmla="*/ 4834693 h 5955635"/>
              <a:gd name="connsiteX414" fmla="*/ 1169950 w 6187971"/>
              <a:gd name="connsiteY414" fmla="*/ 4885547 h 5955635"/>
              <a:gd name="connsiteX415" fmla="*/ 1230080 w 6187971"/>
              <a:gd name="connsiteY415" fmla="*/ 4924507 h 5955635"/>
              <a:gd name="connsiteX416" fmla="*/ 1183462 w 6187971"/>
              <a:gd name="connsiteY416" fmla="*/ 4882661 h 5955635"/>
              <a:gd name="connsiteX417" fmla="*/ 1187004 w 6187971"/>
              <a:gd name="connsiteY417" fmla="*/ 4877195 h 5955635"/>
              <a:gd name="connsiteX418" fmla="*/ 1176071 w 6187971"/>
              <a:gd name="connsiteY418" fmla="*/ 4870111 h 5955635"/>
              <a:gd name="connsiteX419" fmla="*/ 1103738 w 6187971"/>
              <a:gd name="connsiteY419" fmla="*/ 4796081 h 5955635"/>
              <a:gd name="connsiteX420" fmla="*/ 1102776 w 6187971"/>
              <a:gd name="connsiteY420" fmla="*/ 4791577 h 5955635"/>
              <a:gd name="connsiteX421" fmla="*/ 1101814 w 6187971"/>
              <a:gd name="connsiteY421" fmla="*/ 4787074 h 5955635"/>
              <a:gd name="connsiteX422" fmla="*/ 1097311 w 6187971"/>
              <a:gd name="connsiteY422" fmla="*/ 4788036 h 5955635"/>
              <a:gd name="connsiteX423" fmla="*/ 1052310 w 6187971"/>
              <a:gd name="connsiteY423" fmla="*/ 4731715 h 5955635"/>
              <a:gd name="connsiteX424" fmla="*/ 1062280 w 6187971"/>
              <a:gd name="connsiteY424" fmla="*/ 4734295 h 5955635"/>
              <a:gd name="connsiteX425" fmla="*/ 1044919 w 6187971"/>
              <a:gd name="connsiteY425" fmla="*/ 4719165 h 5955635"/>
              <a:gd name="connsiteX426" fmla="*/ 1049423 w 6187971"/>
              <a:gd name="connsiteY426" fmla="*/ 4718203 h 5955635"/>
              <a:gd name="connsiteX427" fmla="*/ 1048461 w 6187971"/>
              <a:gd name="connsiteY427" fmla="*/ 4713698 h 5955635"/>
              <a:gd name="connsiteX428" fmla="*/ 1042995 w 6187971"/>
              <a:gd name="connsiteY428" fmla="*/ 4710157 h 5955635"/>
              <a:gd name="connsiteX429" fmla="*/ 1038491 w 6187971"/>
              <a:gd name="connsiteY429" fmla="*/ 4711120 h 5955635"/>
              <a:gd name="connsiteX430" fmla="*/ 952032 w 6187971"/>
              <a:gd name="connsiteY430" fmla="*/ 4593011 h 5955635"/>
              <a:gd name="connsiteX431" fmla="*/ 951070 w 6187971"/>
              <a:gd name="connsiteY431" fmla="*/ 4588508 h 5955635"/>
              <a:gd name="connsiteX432" fmla="*/ 945603 w 6187971"/>
              <a:gd name="connsiteY432" fmla="*/ 4584966 h 5955635"/>
              <a:gd name="connsiteX433" fmla="*/ 923430 w 6187971"/>
              <a:gd name="connsiteY433" fmla="*/ 4547316 h 5955635"/>
              <a:gd name="connsiteX434" fmla="*/ 922468 w 6187971"/>
              <a:gd name="connsiteY434" fmla="*/ 4542812 h 5955635"/>
              <a:gd name="connsiteX435" fmla="*/ 921506 w 6187971"/>
              <a:gd name="connsiteY435" fmla="*/ 4538307 h 5955635"/>
              <a:gd name="connsiteX436" fmla="*/ 917002 w 6187971"/>
              <a:gd name="connsiteY436" fmla="*/ 4539270 h 5955635"/>
              <a:gd name="connsiteX437" fmla="*/ 903182 w 6187971"/>
              <a:gd name="connsiteY437" fmla="*/ 4518674 h 5955635"/>
              <a:gd name="connsiteX438" fmla="*/ 906724 w 6187971"/>
              <a:gd name="connsiteY438" fmla="*/ 4513208 h 5955635"/>
              <a:gd name="connsiteX439" fmla="*/ 835702 w 6187971"/>
              <a:gd name="connsiteY439" fmla="*/ 4401222 h 5955635"/>
              <a:gd name="connsiteX440" fmla="*/ 840206 w 6187971"/>
              <a:gd name="connsiteY440" fmla="*/ 4400260 h 5955635"/>
              <a:gd name="connsiteX441" fmla="*/ 839244 w 6187971"/>
              <a:gd name="connsiteY441" fmla="*/ 4395755 h 5955635"/>
              <a:gd name="connsiteX442" fmla="*/ 833777 w 6187971"/>
              <a:gd name="connsiteY442" fmla="*/ 4392213 h 5955635"/>
              <a:gd name="connsiteX443" fmla="*/ 822708 w 6187971"/>
              <a:gd name="connsiteY443" fmla="*/ 4371399 h 5955635"/>
              <a:gd name="connsiteX444" fmla="*/ 820283 w 6187971"/>
              <a:gd name="connsiteY444" fmla="*/ 4366839 h 5955635"/>
              <a:gd name="connsiteX445" fmla="*/ 823500 w 6187971"/>
              <a:gd name="connsiteY445" fmla="*/ 4366151 h 5955635"/>
              <a:gd name="connsiteX446" fmla="*/ 822538 w 6187971"/>
              <a:gd name="connsiteY446" fmla="*/ 4361647 h 5955635"/>
              <a:gd name="connsiteX447" fmla="*/ 817071 w 6187971"/>
              <a:gd name="connsiteY447" fmla="*/ 4358106 h 5955635"/>
              <a:gd name="connsiteX448" fmla="*/ 811605 w 6187971"/>
              <a:gd name="connsiteY448" fmla="*/ 4354564 h 5955635"/>
              <a:gd name="connsiteX449" fmla="*/ 801327 w 6187971"/>
              <a:gd name="connsiteY449" fmla="*/ 4328502 h 5955635"/>
              <a:gd name="connsiteX450" fmla="*/ 756982 w 6187971"/>
              <a:gd name="connsiteY450" fmla="*/ 4253202 h 5955635"/>
              <a:gd name="connsiteX451" fmla="*/ 761486 w 6187971"/>
              <a:gd name="connsiteY451" fmla="*/ 4252240 h 5955635"/>
              <a:gd name="connsiteX452" fmla="*/ 762448 w 6187971"/>
              <a:gd name="connsiteY452" fmla="*/ 4256744 h 5955635"/>
              <a:gd name="connsiteX453" fmla="*/ 767914 w 6187971"/>
              <a:gd name="connsiteY453" fmla="*/ 4260286 h 5955635"/>
              <a:gd name="connsiteX454" fmla="*/ 765989 w 6187971"/>
              <a:gd name="connsiteY454" fmla="*/ 4251278 h 5955635"/>
              <a:gd name="connsiteX455" fmla="*/ 759562 w 6187971"/>
              <a:gd name="connsiteY455" fmla="*/ 4243232 h 5955635"/>
              <a:gd name="connsiteX456" fmla="*/ 751208 w 6187971"/>
              <a:gd name="connsiteY456" fmla="*/ 4226178 h 5955635"/>
              <a:gd name="connsiteX457" fmla="*/ 745742 w 6187971"/>
              <a:gd name="connsiteY457" fmla="*/ 4222636 h 5955635"/>
              <a:gd name="connsiteX458" fmla="*/ 747666 w 6187971"/>
              <a:gd name="connsiteY458" fmla="*/ 4231645 h 5955635"/>
              <a:gd name="connsiteX459" fmla="*/ 734810 w 6187971"/>
              <a:gd name="connsiteY459" fmla="*/ 4215553 h 5955635"/>
              <a:gd name="connsiteX460" fmla="*/ 730960 w 6187971"/>
              <a:gd name="connsiteY460" fmla="*/ 4197536 h 5955635"/>
              <a:gd name="connsiteX461" fmla="*/ 724531 w 6187971"/>
              <a:gd name="connsiteY461" fmla="*/ 4189491 h 5955635"/>
              <a:gd name="connsiteX462" fmla="*/ 729998 w 6187971"/>
              <a:gd name="connsiteY462" fmla="*/ 4193033 h 5955635"/>
              <a:gd name="connsiteX463" fmla="*/ 729691 w 6187971"/>
              <a:gd name="connsiteY463" fmla="*/ 4169550 h 5955635"/>
              <a:gd name="connsiteX464" fmla="*/ 769532 w 6187971"/>
              <a:gd name="connsiteY464" fmla="*/ 4245812 h 5955635"/>
              <a:gd name="connsiteX465" fmla="*/ 808104 w 6187971"/>
              <a:gd name="connsiteY465" fmla="*/ 4294087 h 5955635"/>
              <a:gd name="connsiteX466" fmla="*/ 804909 w 6187971"/>
              <a:gd name="connsiteY466" fmla="*/ 4257092 h 5955635"/>
              <a:gd name="connsiteX467" fmla="*/ 954652 w 6187971"/>
              <a:gd name="connsiteY467" fmla="*/ 4517097 h 5955635"/>
              <a:gd name="connsiteX468" fmla="*/ 951110 w 6187971"/>
              <a:gd name="connsiteY468" fmla="*/ 4522564 h 5955635"/>
              <a:gd name="connsiteX469" fmla="*/ 950148 w 6187971"/>
              <a:gd name="connsiteY469" fmla="*/ 4518059 h 5955635"/>
              <a:gd name="connsiteX470" fmla="*/ 945643 w 6187971"/>
              <a:gd name="connsiteY470" fmla="*/ 4519022 h 5955635"/>
              <a:gd name="connsiteX471" fmla="*/ 947568 w 6187971"/>
              <a:gd name="connsiteY471" fmla="*/ 4528030 h 5955635"/>
              <a:gd name="connsiteX472" fmla="*/ 950455 w 6187971"/>
              <a:gd name="connsiteY472" fmla="*/ 4541543 h 5955635"/>
              <a:gd name="connsiteX473" fmla="*/ 971358 w 6187971"/>
              <a:gd name="connsiteY473" fmla="*/ 4551205 h 5955635"/>
              <a:gd name="connsiteX474" fmla="*/ 972320 w 6187971"/>
              <a:gd name="connsiteY474" fmla="*/ 4555710 h 5955635"/>
              <a:gd name="connsiteX475" fmla="*/ 973282 w 6187971"/>
              <a:gd name="connsiteY475" fmla="*/ 4560213 h 5955635"/>
              <a:gd name="connsiteX476" fmla="*/ 979711 w 6187971"/>
              <a:gd name="connsiteY476" fmla="*/ 4568259 h 5955635"/>
              <a:gd name="connsiteX477" fmla="*/ 986140 w 6187971"/>
              <a:gd name="connsiteY477" fmla="*/ 4576305 h 5955635"/>
              <a:gd name="connsiteX478" fmla="*/ 996417 w 6187971"/>
              <a:gd name="connsiteY478" fmla="*/ 4602367 h 5955635"/>
              <a:gd name="connsiteX479" fmla="*/ 990952 w 6187971"/>
              <a:gd name="connsiteY479" fmla="*/ 4598826 h 5955635"/>
              <a:gd name="connsiteX480" fmla="*/ 991914 w 6187971"/>
              <a:gd name="connsiteY480" fmla="*/ 4603329 h 5955635"/>
              <a:gd name="connsiteX481" fmla="*/ 997379 w 6187971"/>
              <a:gd name="connsiteY481" fmla="*/ 4606871 h 5955635"/>
              <a:gd name="connsiteX482" fmla="*/ 1010237 w 6187971"/>
              <a:gd name="connsiteY482" fmla="*/ 4622963 h 5955635"/>
              <a:gd name="connsiteX483" fmla="*/ 1011200 w 6187971"/>
              <a:gd name="connsiteY483" fmla="*/ 4627466 h 5955635"/>
              <a:gd name="connsiteX484" fmla="*/ 1017628 w 6187971"/>
              <a:gd name="connsiteY484" fmla="*/ 4635513 h 5955635"/>
              <a:gd name="connsiteX485" fmla="*/ 1023094 w 6187971"/>
              <a:gd name="connsiteY485" fmla="*/ 4639054 h 5955635"/>
              <a:gd name="connsiteX486" fmla="*/ 1022132 w 6187971"/>
              <a:gd name="connsiteY486" fmla="*/ 4634551 h 5955635"/>
              <a:gd name="connsiteX487" fmla="*/ 1029523 w 6187971"/>
              <a:gd name="connsiteY487" fmla="*/ 4647100 h 5955635"/>
              <a:gd name="connsiteX488" fmla="*/ 1034027 w 6187971"/>
              <a:gd name="connsiteY488" fmla="*/ 4646138 h 5955635"/>
              <a:gd name="connsiteX489" fmla="*/ 1040455 w 6187971"/>
              <a:gd name="connsiteY489" fmla="*/ 4654184 h 5955635"/>
              <a:gd name="connsiteX490" fmla="*/ 1041417 w 6187971"/>
              <a:gd name="connsiteY490" fmla="*/ 4658688 h 5955635"/>
              <a:gd name="connsiteX491" fmla="*/ 1042380 w 6187971"/>
              <a:gd name="connsiteY491" fmla="*/ 4663192 h 5955635"/>
              <a:gd name="connsiteX492" fmla="*/ 1047846 w 6187971"/>
              <a:gd name="connsiteY492" fmla="*/ 4666733 h 5955635"/>
              <a:gd name="connsiteX493" fmla="*/ 1046884 w 6187971"/>
              <a:gd name="connsiteY493" fmla="*/ 4662230 h 5955635"/>
              <a:gd name="connsiteX494" fmla="*/ 1089960 w 6187971"/>
              <a:gd name="connsiteY494" fmla="*/ 4709542 h 5955635"/>
              <a:gd name="connsiteX495" fmla="*/ 1096388 w 6187971"/>
              <a:gd name="connsiteY495" fmla="*/ 4717588 h 5955635"/>
              <a:gd name="connsiteX496" fmla="*/ 1101855 w 6187971"/>
              <a:gd name="connsiteY496" fmla="*/ 4721130 h 5955635"/>
              <a:gd name="connsiteX497" fmla="*/ 1100893 w 6187971"/>
              <a:gd name="connsiteY497" fmla="*/ 4716625 h 5955635"/>
              <a:gd name="connsiteX498" fmla="*/ 1099931 w 6187971"/>
              <a:gd name="connsiteY498" fmla="*/ 4712122 h 5955635"/>
              <a:gd name="connsiteX499" fmla="*/ 1157788 w 6187971"/>
              <a:gd name="connsiteY499" fmla="*/ 4784534 h 5955635"/>
              <a:gd name="connsiteX500" fmla="*/ 1178691 w 6187971"/>
              <a:gd name="connsiteY500" fmla="*/ 4794197 h 5955635"/>
              <a:gd name="connsiteX501" fmla="*/ 1186082 w 6187971"/>
              <a:gd name="connsiteY501" fmla="*/ 4806747 h 5955635"/>
              <a:gd name="connsiteX502" fmla="*/ 1205368 w 6187971"/>
              <a:gd name="connsiteY502" fmla="*/ 4830884 h 5955635"/>
              <a:gd name="connsiteX503" fmla="*/ 1226271 w 6187971"/>
              <a:gd name="connsiteY503" fmla="*/ 4840547 h 5955635"/>
              <a:gd name="connsiteX504" fmla="*/ 1241052 w 6187971"/>
              <a:gd name="connsiteY504" fmla="*/ 4865648 h 5955635"/>
              <a:gd name="connsiteX505" fmla="*/ 1235587 w 6187971"/>
              <a:gd name="connsiteY505" fmla="*/ 4862105 h 5955635"/>
              <a:gd name="connsiteX506" fmla="*/ 1230120 w 6187971"/>
              <a:gd name="connsiteY506" fmla="*/ 4858563 h 5955635"/>
              <a:gd name="connsiteX507" fmla="*/ 1232045 w 6187971"/>
              <a:gd name="connsiteY507" fmla="*/ 4867572 h 5955635"/>
              <a:gd name="connsiteX508" fmla="*/ 1238474 w 6187971"/>
              <a:gd name="connsiteY508" fmla="*/ 4875617 h 5955635"/>
              <a:gd name="connsiteX509" fmla="*/ 1222074 w 6187971"/>
              <a:gd name="connsiteY509" fmla="*/ 4864992 h 5955635"/>
              <a:gd name="connsiteX510" fmla="*/ 1243939 w 6187971"/>
              <a:gd name="connsiteY510" fmla="*/ 4879160 h 5955635"/>
              <a:gd name="connsiteX511" fmla="*/ 1249406 w 6187971"/>
              <a:gd name="connsiteY511" fmla="*/ 4882701 h 5955635"/>
              <a:gd name="connsiteX512" fmla="*/ 1260338 w 6187971"/>
              <a:gd name="connsiteY512" fmla="*/ 4889785 h 5955635"/>
              <a:gd name="connsiteX513" fmla="*/ 1259376 w 6187971"/>
              <a:gd name="connsiteY513" fmla="*/ 4885281 h 5955635"/>
              <a:gd name="connsiteX514" fmla="*/ 1253910 w 6187971"/>
              <a:gd name="connsiteY514" fmla="*/ 4881738 h 5955635"/>
              <a:gd name="connsiteX515" fmla="*/ 1252948 w 6187971"/>
              <a:gd name="connsiteY515" fmla="*/ 4877235 h 5955635"/>
              <a:gd name="connsiteX516" fmla="*/ 1270309 w 6187971"/>
              <a:gd name="connsiteY516" fmla="*/ 4892364 h 5955635"/>
              <a:gd name="connsiteX517" fmla="*/ 1266460 w 6187971"/>
              <a:gd name="connsiteY517" fmla="*/ 4874348 h 5955635"/>
              <a:gd name="connsiteX518" fmla="*/ 1286708 w 6187971"/>
              <a:gd name="connsiteY518" fmla="*/ 4902990 h 5955635"/>
              <a:gd name="connsiteX519" fmla="*/ 1282203 w 6187971"/>
              <a:gd name="connsiteY519" fmla="*/ 4903952 h 5955635"/>
              <a:gd name="connsiteX520" fmla="*/ 1272233 w 6187971"/>
              <a:gd name="connsiteY520" fmla="*/ 4901372 h 5955635"/>
              <a:gd name="connsiteX521" fmla="*/ 1278662 w 6187971"/>
              <a:gd name="connsiteY521" fmla="*/ 4909418 h 5955635"/>
              <a:gd name="connsiteX522" fmla="*/ 1285090 w 6187971"/>
              <a:gd name="connsiteY522" fmla="*/ 4917464 h 5955635"/>
              <a:gd name="connsiteX523" fmla="*/ 1280587 w 6187971"/>
              <a:gd name="connsiteY523" fmla="*/ 4918427 h 5955635"/>
              <a:gd name="connsiteX524" fmla="*/ 1287015 w 6187971"/>
              <a:gd name="connsiteY524" fmla="*/ 4926472 h 5955635"/>
              <a:gd name="connsiteX525" fmla="*/ 1291519 w 6187971"/>
              <a:gd name="connsiteY525" fmla="*/ 4925510 h 5955635"/>
              <a:gd name="connsiteX526" fmla="*/ 1292481 w 6187971"/>
              <a:gd name="connsiteY526" fmla="*/ 4930014 h 5955635"/>
              <a:gd name="connsiteX527" fmla="*/ 1298910 w 6187971"/>
              <a:gd name="connsiteY527" fmla="*/ 4938059 h 5955635"/>
              <a:gd name="connsiteX528" fmla="*/ 1292356 w 6187971"/>
              <a:gd name="connsiteY528" fmla="*/ 4937694 h 5955635"/>
              <a:gd name="connsiteX529" fmla="*/ 1289901 w 6187971"/>
              <a:gd name="connsiteY529" fmla="*/ 4939984 h 5955635"/>
              <a:gd name="connsiteX530" fmla="*/ 1293236 w 6187971"/>
              <a:gd name="connsiteY530" fmla="*/ 4944571 h 5955635"/>
              <a:gd name="connsiteX531" fmla="*/ 1296561 w 6187971"/>
              <a:gd name="connsiteY531" fmla="*/ 4951097 h 5955635"/>
              <a:gd name="connsiteX532" fmla="*/ 1291826 w 6187971"/>
              <a:gd name="connsiteY532" fmla="*/ 4948992 h 5955635"/>
              <a:gd name="connsiteX533" fmla="*/ 1310150 w 6187971"/>
              <a:gd name="connsiteY533" fmla="*/ 4968626 h 5955635"/>
              <a:gd name="connsiteX534" fmla="*/ 1315616 w 6187971"/>
              <a:gd name="connsiteY534" fmla="*/ 4972168 h 5955635"/>
              <a:gd name="connsiteX535" fmla="*/ 1316579 w 6187971"/>
              <a:gd name="connsiteY535" fmla="*/ 4976671 h 5955635"/>
              <a:gd name="connsiteX536" fmla="*/ 1321083 w 6187971"/>
              <a:gd name="connsiteY536" fmla="*/ 4975709 h 5955635"/>
              <a:gd name="connsiteX537" fmla="*/ 1315616 w 6187971"/>
              <a:gd name="connsiteY537" fmla="*/ 4972168 h 5955635"/>
              <a:gd name="connsiteX538" fmla="*/ 1302760 w 6187971"/>
              <a:gd name="connsiteY538" fmla="*/ 4956076 h 5955635"/>
              <a:gd name="connsiteX539" fmla="*/ 1308226 w 6187971"/>
              <a:gd name="connsiteY539" fmla="*/ 4959618 h 5955635"/>
              <a:gd name="connsiteX540" fmla="*/ 1317234 w 6187971"/>
              <a:gd name="connsiteY540" fmla="*/ 4957694 h 5955635"/>
              <a:gd name="connsiteX541" fmla="*/ 1310805 w 6187971"/>
              <a:gd name="connsiteY541" fmla="*/ 4949647 h 5955635"/>
              <a:gd name="connsiteX542" fmla="*/ 1305339 w 6187971"/>
              <a:gd name="connsiteY542" fmla="*/ 4946105 h 5955635"/>
              <a:gd name="connsiteX543" fmla="*/ 1296986 w 6187971"/>
              <a:gd name="connsiteY543" fmla="*/ 4929052 h 5955635"/>
              <a:gd name="connsiteX544" fmla="*/ 1302452 w 6187971"/>
              <a:gd name="connsiteY544" fmla="*/ 4932593 h 5955635"/>
              <a:gd name="connsiteX545" fmla="*/ 1301490 w 6187971"/>
              <a:gd name="connsiteY545" fmla="*/ 4928089 h 5955635"/>
              <a:gd name="connsiteX546" fmla="*/ 1300528 w 6187971"/>
              <a:gd name="connsiteY546" fmla="*/ 4923585 h 5955635"/>
              <a:gd name="connsiteX547" fmla="*/ 1295061 w 6187971"/>
              <a:gd name="connsiteY547" fmla="*/ 4920043 h 5955635"/>
              <a:gd name="connsiteX548" fmla="*/ 1293137 w 6187971"/>
              <a:gd name="connsiteY548" fmla="*/ 4911035 h 5955635"/>
              <a:gd name="connsiteX549" fmla="*/ 1322392 w 6187971"/>
              <a:gd name="connsiteY549" fmla="*/ 4937753 h 5955635"/>
              <a:gd name="connsiteX550" fmla="*/ 1317889 w 6187971"/>
              <a:gd name="connsiteY550" fmla="*/ 4938715 h 5955635"/>
              <a:gd name="connsiteX551" fmla="*/ 1318851 w 6187971"/>
              <a:gd name="connsiteY551" fmla="*/ 4943218 h 5955635"/>
              <a:gd name="connsiteX552" fmla="*/ 1323354 w 6187971"/>
              <a:gd name="connsiteY552" fmla="*/ 4942256 h 5955635"/>
              <a:gd name="connsiteX553" fmla="*/ 1324317 w 6187971"/>
              <a:gd name="connsiteY553" fmla="*/ 4946760 h 5955635"/>
              <a:gd name="connsiteX554" fmla="*/ 1328821 w 6187971"/>
              <a:gd name="connsiteY554" fmla="*/ 4945798 h 5955635"/>
              <a:gd name="connsiteX555" fmla="*/ 1342641 w 6187971"/>
              <a:gd name="connsiteY555" fmla="*/ 4966394 h 5955635"/>
              <a:gd name="connsiteX556" fmla="*/ 1343603 w 6187971"/>
              <a:gd name="connsiteY556" fmla="*/ 4970897 h 5955635"/>
              <a:gd name="connsiteX557" fmla="*/ 1349069 w 6187971"/>
              <a:gd name="connsiteY557" fmla="*/ 4974440 h 5955635"/>
              <a:gd name="connsiteX558" fmla="*/ 1348107 w 6187971"/>
              <a:gd name="connsiteY558" fmla="*/ 4969935 h 5955635"/>
              <a:gd name="connsiteX559" fmla="*/ 1370935 w 6187971"/>
              <a:gd name="connsiteY559" fmla="*/ 4988607 h 5955635"/>
              <a:gd name="connsiteX560" fmla="*/ 1377363 w 6187971"/>
              <a:gd name="connsiteY560" fmla="*/ 4996652 h 5955635"/>
              <a:gd name="connsiteX561" fmla="*/ 1376401 w 6187971"/>
              <a:gd name="connsiteY561" fmla="*/ 4992149 h 5955635"/>
              <a:gd name="connsiteX562" fmla="*/ 1397304 w 6187971"/>
              <a:gd name="connsiteY562" fmla="*/ 5001812 h 5955635"/>
              <a:gd name="connsiteX563" fmla="*/ 1457741 w 6187971"/>
              <a:gd name="connsiteY563" fmla="*/ 5064254 h 5955635"/>
              <a:gd name="connsiteX564" fmla="*/ 1462246 w 6187971"/>
              <a:gd name="connsiteY564" fmla="*/ 5063292 h 5955635"/>
              <a:gd name="connsiteX565" fmla="*/ 1467712 w 6187971"/>
              <a:gd name="connsiteY565" fmla="*/ 5066833 h 5955635"/>
              <a:gd name="connsiteX566" fmla="*/ 1498892 w 6187971"/>
              <a:gd name="connsiteY566" fmla="*/ 5102559 h 5955635"/>
              <a:gd name="connsiteX567" fmla="*/ 1507901 w 6187971"/>
              <a:gd name="connsiteY567" fmla="*/ 5100634 h 5955635"/>
              <a:gd name="connsiteX568" fmla="*/ 1509826 w 6187971"/>
              <a:gd name="connsiteY568" fmla="*/ 5109642 h 5955635"/>
              <a:gd name="connsiteX569" fmla="*/ 1525262 w 6187971"/>
              <a:gd name="connsiteY569" fmla="*/ 5115763 h 5955635"/>
              <a:gd name="connsiteX570" fmla="*/ 1520758 w 6187971"/>
              <a:gd name="connsiteY570" fmla="*/ 5116725 h 5955635"/>
              <a:gd name="connsiteX571" fmla="*/ 1527187 w 6187971"/>
              <a:gd name="connsiteY571" fmla="*/ 5124771 h 5955635"/>
              <a:gd name="connsiteX572" fmla="*/ 1531691 w 6187971"/>
              <a:gd name="connsiteY572" fmla="*/ 5123809 h 5955635"/>
              <a:gd name="connsiteX573" fmla="*/ 1565451 w 6187971"/>
              <a:gd name="connsiteY573" fmla="*/ 5149564 h 5955635"/>
              <a:gd name="connsiteX574" fmla="*/ 1558060 w 6187971"/>
              <a:gd name="connsiteY574" fmla="*/ 5137014 h 5955635"/>
              <a:gd name="connsiteX575" fmla="*/ 1537157 w 6187971"/>
              <a:gd name="connsiteY575" fmla="*/ 5127351 h 5955635"/>
              <a:gd name="connsiteX576" fmla="*/ 1542623 w 6187971"/>
              <a:gd name="connsiteY576" fmla="*/ 5130892 h 5955635"/>
              <a:gd name="connsiteX577" fmla="*/ 1548090 w 6187971"/>
              <a:gd name="connsiteY577" fmla="*/ 5134434 h 5955635"/>
              <a:gd name="connsiteX578" fmla="*/ 1546166 w 6187971"/>
              <a:gd name="connsiteY578" fmla="*/ 5125426 h 5955635"/>
              <a:gd name="connsiteX579" fmla="*/ 1551631 w 6187971"/>
              <a:gd name="connsiteY579" fmla="*/ 5128968 h 5955635"/>
              <a:gd name="connsiteX580" fmla="*/ 1550669 w 6187971"/>
              <a:gd name="connsiteY580" fmla="*/ 5124464 h 5955635"/>
              <a:gd name="connsiteX581" fmla="*/ 1545203 w 6187971"/>
              <a:gd name="connsiteY581" fmla="*/ 5120922 h 5955635"/>
              <a:gd name="connsiteX582" fmla="*/ 1539737 w 6187971"/>
              <a:gd name="connsiteY582" fmla="*/ 5117380 h 5955635"/>
              <a:gd name="connsiteX583" fmla="*/ 1554211 w 6187971"/>
              <a:gd name="connsiteY583" fmla="*/ 5118998 h 5955635"/>
              <a:gd name="connsiteX584" fmla="*/ 1555173 w 6187971"/>
              <a:gd name="connsiteY584" fmla="*/ 5123502 h 5955635"/>
              <a:gd name="connsiteX585" fmla="*/ 1556135 w 6187971"/>
              <a:gd name="connsiteY585" fmla="*/ 5128005 h 5955635"/>
              <a:gd name="connsiteX586" fmla="*/ 1571572 w 6187971"/>
              <a:gd name="connsiteY586" fmla="*/ 5134127 h 5955635"/>
              <a:gd name="connsiteX587" fmla="*/ 1570610 w 6187971"/>
              <a:gd name="connsiteY587" fmla="*/ 5129623 h 5955635"/>
              <a:gd name="connsiteX588" fmla="*/ 1569648 w 6187971"/>
              <a:gd name="connsiteY588" fmla="*/ 5125119 h 5955635"/>
              <a:gd name="connsiteX589" fmla="*/ 1587010 w 6187971"/>
              <a:gd name="connsiteY589" fmla="*/ 5140248 h 5955635"/>
              <a:gd name="connsiteX590" fmla="*/ 1587972 w 6187971"/>
              <a:gd name="connsiteY590" fmla="*/ 5144752 h 5955635"/>
              <a:gd name="connsiteX591" fmla="*/ 1593438 w 6187971"/>
              <a:gd name="connsiteY591" fmla="*/ 5148294 h 5955635"/>
              <a:gd name="connsiteX592" fmla="*/ 1598904 w 6187971"/>
              <a:gd name="connsiteY592" fmla="*/ 5151836 h 5955635"/>
              <a:gd name="connsiteX593" fmla="*/ 1610799 w 6187971"/>
              <a:gd name="connsiteY593" fmla="*/ 5163423 h 5955635"/>
              <a:gd name="connsiteX594" fmla="*/ 1638786 w 6187971"/>
              <a:gd name="connsiteY594" fmla="*/ 5162154 h 5955635"/>
              <a:gd name="connsiteX595" fmla="*/ 1628575 w 6187971"/>
              <a:gd name="connsiteY595" fmla="*/ 5158449 h 5955635"/>
              <a:gd name="connsiteX596" fmla="*/ 1621158 w 6187971"/>
              <a:gd name="connsiteY596" fmla="*/ 5151791 h 5955635"/>
              <a:gd name="connsiteX597" fmla="*/ 1626891 w 6187971"/>
              <a:gd name="connsiteY597" fmla="*/ 5150566 h 5955635"/>
              <a:gd name="connsiteX598" fmla="*/ 1698916 w 6187971"/>
              <a:gd name="connsiteY598" fmla="*/ 5201113 h 5955635"/>
              <a:gd name="connsiteX599" fmla="*/ 1704383 w 6187971"/>
              <a:gd name="connsiteY599" fmla="*/ 5204655 h 5955635"/>
              <a:gd name="connsiteX600" fmla="*/ 1695374 w 6187971"/>
              <a:gd name="connsiteY600" fmla="*/ 5206579 h 5955635"/>
              <a:gd name="connsiteX601" fmla="*/ 1713697 w 6187971"/>
              <a:gd name="connsiteY601" fmla="*/ 5226213 h 5955635"/>
              <a:gd name="connsiteX602" fmla="*/ 1734601 w 6187971"/>
              <a:gd name="connsiteY602" fmla="*/ 5235876 h 5955635"/>
              <a:gd name="connsiteX603" fmla="*/ 1739105 w 6187971"/>
              <a:gd name="connsiteY603" fmla="*/ 5234914 h 5955635"/>
              <a:gd name="connsiteX604" fmla="*/ 1743608 w 6187971"/>
              <a:gd name="connsiteY604" fmla="*/ 5233952 h 5955635"/>
              <a:gd name="connsiteX605" fmla="*/ 1765474 w 6187971"/>
              <a:gd name="connsiteY605" fmla="*/ 5248118 h 5955635"/>
              <a:gd name="connsiteX606" fmla="*/ 1774483 w 6187971"/>
              <a:gd name="connsiteY606" fmla="*/ 5246193 h 5955635"/>
              <a:gd name="connsiteX607" fmla="*/ 1840078 w 6187971"/>
              <a:gd name="connsiteY607" fmla="*/ 5288696 h 5955635"/>
              <a:gd name="connsiteX608" fmla="*/ 1860019 w 6187971"/>
              <a:gd name="connsiteY608" fmla="*/ 5293854 h 5955635"/>
              <a:gd name="connsiteX609" fmla="*/ 1872877 w 6187971"/>
              <a:gd name="connsiteY609" fmla="*/ 5309946 h 5955635"/>
              <a:gd name="connsiteX610" fmla="*/ 2056500 w 6187971"/>
              <a:gd name="connsiteY610" fmla="*/ 5397876 h 5955635"/>
              <a:gd name="connsiteX611" fmla="*/ 2135609 w 6187971"/>
              <a:gd name="connsiteY611" fmla="*/ 5437490 h 5955635"/>
              <a:gd name="connsiteX612" fmla="*/ 2180957 w 6187971"/>
              <a:gd name="connsiteY612" fmla="*/ 5451349 h 5955635"/>
              <a:gd name="connsiteX613" fmla="*/ 2187385 w 6187971"/>
              <a:gd name="connsiteY613" fmla="*/ 5459396 h 5955635"/>
              <a:gd name="connsiteX614" fmla="*/ 2228229 w 6187971"/>
              <a:gd name="connsiteY614" fmla="*/ 5474217 h 5955635"/>
              <a:gd name="connsiteX615" fmla="*/ 2305413 w 6187971"/>
              <a:gd name="connsiteY615" fmla="*/ 5504824 h 5955635"/>
              <a:gd name="connsiteX616" fmla="*/ 2473293 w 6187971"/>
              <a:gd name="connsiteY616" fmla="*/ 5563150 h 5955635"/>
              <a:gd name="connsiteX617" fmla="*/ 2572035 w 6187971"/>
              <a:gd name="connsiteY617" fmla="*/ 5584441 h 5955635"/>
              <a:gd name="connsiteX618" fmla="*/ 2679785 w 6187971"/>
              <a:gd name="connsiteY618" fmla="*/ 5603808 h 5955635"/>
              <a:gd name="connsiteX619" fmla="*/ 2856366 w 6187971"/>
              <a:gd name="connsiteY619" fmla="*/ 5636726 h 5955635"/>
              <a:gd name="connsiteX620" fmla="*/ 2989216 w 6187971"/>
              <a:gd name="connsiteY620" fmla="*/ 5641311 h 5955635"/>
              <a:gd name="connsiteX621" fmla="*/ 3079605 w 6187971"/>
              <a:gd name="connsiteY621" fmla="*/ 5645548 h 5955635"/>
              <a:gd name="connsiteX622" fmla="*/ 3189935 w 6187971"/>
              <a:gd name="connsiteY622" fmla="*/ 5654944 h 5955635"/>
              <a:gd name="connsiteX623" fmla="*/ 3300264 w 6187971"/>
              <a:gd name="connsiteY623" fmla="*/ 5664340 h 5955635"/>
              <a:gd name="connsiteX624" fmla="*/ 3342726 w 6187971"/>
              <a:gd name="connsiteY624" fmla="*/ 5664687 h 5955635"/>
              <a:gd name="connsiteX625" fmla="*/ 3412212 w 6187971"/>
              <a:gd name="connsiteY625" fmla="*/ 5659262 h 5955635"/>
              <a:gd name="connsiteX626" fmla="*/ 3430228 w 6187971"/>
              <a:gd name="connsiteY626" fmla="*/ 5655412 h 5955635"/>
              <a:gd name="connsiteX627" fmla="*/ 3505179 w 6187971"/>
              <a:gd name="connsiteY627" fmla="*/ 5653528 h 5955635"/>
              <a:gd name="connsiteX628" fmla="*/ 3509684 w 6187971"/>
              <a:gd name="connsiteY628" fmla="*/ 5652566 h 5955635"/>
              <a:gd name="connsiteX629" fmla="*/ 3510646 w 6187971"/>
              <a:gd name="connsiteY629" fmla="*/ 5657069 h 5955635"/>
              <a:gd name="connsiteX630" fmla="*/ 3519654 w 6187971"/>
              <a:gd name="connsiteY630" fmla="*/ 5655145 h 5955635"/>
              <a:gd name="connsiteX631" fmla="*/ 3518691 w 6187971"/>
              <a:gd name="connsiteY631" fmla="*/ 5650641 h 5955635"/>
              <a:gd name="connsiteX632" fmla="*/ 3514188 w 6187971"/>
              <a:gd name="connsiteY632" fmla="*/ 5651604 h 5955635"/>
              <a:gd name="connsiteX633" fmla="*/ 3535746 w 6187971"/>
              <a:gd name="connsiteY633" fmla="*/ 5642288 h 5955635"/>
              <a:gd name="connsiteX634" fmla="*/ 3771882 w 6187971"/>
              <a:gd name="connsiteY634" fmla="*/ 5601257 h 5955635"/>
              <a:gd name="connsiteX635" fmla="*/ 3861001 w 6187971"/>
              <a:gd name="connsiteY635" fmla="*/ 5577509 h 5955635"/>
              <a:gd name="connsiteX636" fmla="*/ 4010291 w 6187971"/>
              <a:gd name="connsiteY636" fmla="*/ 5526775 h 5955635"/>
              <a:gd name="connsiteX637" fmla="*/ 4162160 w 6187971"/>
              <a:gd name="connsiteY637" fmla="*/ 5466071 h 5955635"/>
              <a:gd name="connsiteX638" fmla="*/ 4252897 w 6187971"/>
              <a:gd name="connsiteY638" fmla="*/ 5427847 h 5955635"/>
              <a:gd name="connsiteX639" fmla="*/ 4283464 w 6187971"/>
              <a:gd name="connsiteY639" fmla="*/ 5416606 h 5955635"/>
              <a:gd name="connsiteX640" fmla="*/ 4342672 w 6187971"/>
              <a:gd name="connsiteY640" fmla="*/ 5385119 h 5955635"/>
              <a:gd name="connsiteX641" fmla="*/ 4343634 w 6187971"/>
              <a:gd name="connsiteY641" fmla="*/ 5389623 h 5955635"/>
              <a:gd name="connsiteX642" fmla="*/ 4348138 w 6187971"/>
              <a:gd name="connsiteY642" fmla="*/ 5388660 h 5955635"/>
              <a:gd name="connsiteX643" fmla="*/ 4357146 w 6187971"/>
              <a:gd name="connsiteY643" fmla="*/ 5386736 h 5955635"/>
              <a:gd name="connsiteX644" fmla="*/ 4360688 w 6187971"/>
              <a:gd name="connsiteY644" fmla="*/ 5381270 h 5955635"/>
              <a:gd name="connsiteX645" fmla="*/ 4370658 w 6187971"/>
              <a:gd name="connsiteY645" fmla="*/ 5383849 h 5955635"/>
              <a:gd name="connsiteX646" fmla="*/ 4368733 w 6187971"/>
              <a:gd name="connsiteY646" fmla="*/ 5374841 h 5955635"/>
              <a:gd name="connsiteX647" fmla="*/ 4373238 w 6187971"/>
              <a:gd name="connsiteY647" fmla="*/ 5373879 h 5955635"/>
              <a:gd name="connsiteX648" fmla="*/ 4381283 w 6187971"/>
              <a:gd name="connsiteY648" fmla="*/ 5367450 h 5955635"/>
              <a:gd name="connsiteX649" fmla="*/ 4371313 w 6187971"/>
              <a:gd name="connsiteY649" fmla="*/ 5364871 h 5955635"/>
              <a:gd name="connsiteX650" fmla="*/ 4372275 w 6187971"/>
              <a:gd name="connsiteY650" fmla="*/ 5369375 h 5955635"/>
              <a:gd name="connsiteX651" fmla="*/ 4366809 w 6187971"/>
              <a:gd name="connsiteY651" fmla="*/ 5365834 h 5955635"/>
              <a:gd name="connsiteX652" fmla="*/ 4471713 w 6187971"/>
              <a:gd name="connsiteY652" fmla="*/ 5305744 h 5955635"/>
              <a:gd name="connsiteX653" fmla="*/ 4629396 w 6187971"/>
              <a:gd name="connsiteY653" fmla="*/ 5206120 h 5955635"/>
              <a:gd name="connsiteX654" fmla="*/ 4630359 w 6187971"/>
              <a:gd name="connsiteY654" fmla="*/ 5210625 h 5955635"/>
              <a:gd name="connsiteX655" fmla="*/ 4625854 w 6187971"/>
              <a:gd name="connsiteY655" fmla="*/ 5211587 h 5955635"/>
              <a:gd name="connsiteX656" fmla="*/ 4623274 w 6187971"/>
              <a:gd name="connsiteY656" fmla="*/ 5221557 h 5955635"/>
              <a:gd name="connsiteX657" fmla="*/ 4631321 w 6187971"/>
              <a:gd name="connsiteY657" fmla="*/ 5215129 h 5955635"/>
              <a:gd name="connsiteX658" fmla="*/ 4639366 w 6187971"/>
              <a:gd name="connsiteY658" fmla="*/ 5208700 h 5955635"/>
              <a:gd name="connsiteX659" fmla="*/ 4653841 w 6187971"/>
              <a:gd name="connsiteY659" fmla="*/ 5210318 h 5955635"/>
              <a:gd name="connsiteX660" fmla="*/ 4651512 w 6187971"/>
              <a:gd name="connsiteY660" fmla="*/ 5204927 h 5955635"/>
              <a:gd name="connsiteX661" fmla="*/ 4648965 w 6187971"/>
              <a:gd name="connsiteY661" fmla="*/ 5205864 h 5955635"/>
              <a:gd name="connsiteX662" fmla="*/ 4655458 w 6187971"/>
              <a:gd name="connsiteY662" fmla="*/ 5195843 h 5955635"/>
              <a:gd name="connsiteX663" fmla="*/ 4641946 w 6187971"/>
              <a:gd name="connsiteY663" fmla="*/ 5198730 h 5955635"/>
              <a:gd name="connsiteX664" fmla="*/ 4680251 w 6187971"/>
              <a:gd name="connsiteY664" fmla="*/ 5157579 h 5955635"/>
              <a:gd name="connsiteX665" fmla="*/ 4685717 w 6187971"/>
              <a:gd name="connsiteY665" fmla="*/ 5161120 h 5955635"/>
              <a:gd name="connsiteX666" fmla="*/ 4736572 w 6187971"/>
              <a:gd name="connsiteY666" fmla="*/ 5112579 h 5955635"/>
              <a:gd name="connsiteX667" fmla="*/ 4733031 w 6187971"/>
              <a:gd name="connsiteY667" fmla="*/ 5118045 h 5955635"/>
              <a:gd name="connsiteX668" fmla="*/ 4793855 w 6187971"/>
              <a:gd name="connsiteY668" fmla="*/ 5072083 h 5955635"/>
              <a:gd name="connsiteX669" fmla="*/ 4797397 w 6187971"/>
              <a:gd name="connsiteY669" fmla="*/ 5066616 h 5955635"/>
              <a:gd name="connsiteX670" fmla="*/ 4779381 w 6187971"/>
              <a:gd name="connsiteY670" fmla="*/ 5070465 h 5955635"/>
              <a:gd name="connsiteX671" fmla="*/ 4818648 w 6187971"/>
              <a:gd name="connsiteY671" fmla="*/ 5033818 h 5955635"/>
              <a:gd name="connsiteX672" fmla="*/ 4828619 w 6187971"/>
              <a:gd name="connsiteY672" fmla="*/ 5036398 h 5955635"/>
              <a:gd name="connsiteX673" fmla="*/ 4834740 w 6187971"/>
              <a:gd name="connsiteY673" fmla="*/ 5020962 h 5955635"/>
              <a:gd name="connsiteX674" fmla="*/ 4838282 w 6187971"/>
              <a:gd name="connsiteY674" fmla="*/ 5015495 h 5955635"/>
              <a:gd name="connsiteX675" fmla="*/ 4845366 w 6187971"/>
              <a:gd name="connsiteY675" fmla="*/ 5004562 h 5955635"/>
              <a:gd name="connsiteX676" fmla="*/ 4836357 w 6187971"/>
              <a:gd name="connsiteY676" fmla="*/ 5006486 h 5955635"/>
              <a:gd name="connsiteX677" fmla="*/ 4831853 w 6187971"/>
              <a:gd name="connsiteY677" fmla="*/ 5007449 h 5955635"/>
              <a:gd name="connsiteX678" fmla="*/ 4916509 w 6187971"/>
              <a:gd name="connsiteY678" fmla="*/ 4918718 h 5955635"/>
              <a:gd name="connsiteX679" fmla="*/ 4950617 w 6187971"/>
              <a:gd name="connsiteY679" fmla="*/ 4902012 h 5955635"/>
              <a:gd name="connsiteX680" fmla="*/ 4951579 w 6187971"/>
              <a:gd name="connsiteY680" fmla="*/ 4906516 h 5955635"/>
              <a:gd name="connsiteX681" fmla="*/ 4956084 w 6187971"/>
              <a:gd name="connsiteY681" fmla="*/ 4905553 h 5955635"/>
              <a:gd name="connsiteX682" fmla="*/ 4963167 w 6187971"/>
              <a:gd name="connsiteY682" fmla="*/ 4894621 h 5955635"/>
              <a:gd name="connsiteX683" fmla="*/ 4966709 w 6187971"/>
              <a:gd name="connsiteY683" fmla="*/ 4889154 h 5955635"/>
              <a:gd name="connsiteX684" fmla="*/ 4968326 w 6187971"/>
              <a:gd name="connsiteY684" fmla="*/ 4874680 h 5955635"/>
              <a:gd name="connsiteX685" fmla="*/ 4983456 w 6187971"/>
              <a:gd name="connsiteY685" fmla="*/ 4857319 h 5955635"/>
              <a:gd name="connsiteX686" fmla="*/ 4959318 w 6187971"/>
              <a:gd name="connsiteY686" fmla="*/ 4876605 h 5955635"/>
              <a:gd name="connsiteX687" fmla="*/ 4961242 w 6187971"/>
              <a:gd name="connsiteY687" fmla="*/ 4885613 h 5955635"/>
              <a:gd name="connsiteX688" fmla="*/ 4957701 w 6187971"/>
              <a:gd name="connsiteY688" fmla="*/ 4891079 h 5955635"/>
              <a:gd name="connsiteX689" fmla="*/ 4953197 w 6187971"/>
              <a:gd name="connsiteY689" fmla="*/ 4892041 h 5955635"/>
              <a:gd name="connsiteX690" fmla="*/ 4950617 w 6187971"/>
              <a:gd name="connsiteY690" fmla="*/ 4902012 h 5955635"/>
              <a:gd name="connsiteX691" fmla="*/ 4875317 w 6187971"/>
              <a:gd name="connsiteY691" fmla="*/ 4946357 h 5955635"/>
              <a:gd name="connsiteX692" fmla="*/ 4866310 w 6187971"/>
              <a:gd name="connsiteY692" fmla="*/ 4948282 h 5955635"/>
              <a:gd name="connsiteX693" fmla="*/ 4865347 w 6187971"/>
              <a:gd name="connsiteY693" fmla="*/ 4943777 h 5955635"/>
              <a:gd name="connsiteX694" fmla="*/ 4861805 w 6187971"/>
              <a:gd name="connsiteY694" fmla="*/ 4949244 h 5955635"/>
              <a:gd name="connsiteX695" fmla="*/ 4857301 w 6187971"/>
              <a:gd name="connsiteY695" fmla="*/ 4950206 h 5955635"/>
              <a:gd name="connsiteX696" fmla="*/ 4886477 w 6187971"/>
              <a:gd name="connsiteY696" fmla="*/ 4910416 h 5955635"/>
              <a:gd name="connsiteX697" fmla="*/ 4927253 w 6187971"/>
              <a:gd name="connsiteY697" fmla="*/ 4880833 h 5955635"/>
              <a:gd name="connsiteX698" fmla="*/ 4927789 w 6187971"/>
              <a:gd name="connsiteY698" fmla="*/ 4883341 h 5955635"/>
              <a:gd name="connsiteX699" fmla="*/ 4931331 w 6187971"/>
              <a:gd name="connsiteY699" fmla="*/ 4877874 h 5955635"/>
              <a:gd name="connsiteX700" fmla="*/ 4947423 w 6187971"/>
              <a:gd name="connsiteY700" fmla="*/ 4865017 h 5955635"/>
              <a:gd name="connsiteX701" fmla="*/ 4943881 w 6187971"/>
              <a:gd name="connsiteY701" fmla="*/ 4870484 h 5955635"/>
              <a:gd name="connsiteX702" fmla="*/ 4948386 w 6187971"/>
              <a:gd name="connsiteY702" fmla="*/ 4869521 h 5955635"/>
              <a:gd name="connsiteX703" fmla="*/ 4951928 w 6187971"/>
              <a:gd name="connsiteY703" fmla="*/ 4864055 h 5955635"/>
              <a:gd name="connsiteX704" fmla="*/ 5016294 w 6187971"/>
              <a:gd name="connsiteY704" fmla="*/ 4812627 h 5955635"/>
              <a:gd name="connsiteX705" fmla="*/ 5026265 w 6187971"/>
              <a:gd name="connsiteY705" fmla="*/ 4815205 h 5955635"/>
              <a:gd name="connsiteX706" fmla="*/ 5008556 w 6187971"/>
              <a:gd name="connsiteY706" fmla="*/ 4842537 h 5955635"/>
              <a:gd name="connsiteX707" fmla="*/ 5081624 w 6187971"/>
              <a:gd name="connsiteY707" fmla="*/ 4765702 h 5955635"/>
              <a:gd name="connsiteX708" fmla="*/ 5090632 w 6187971"/>
              <a:gd name="connsiteY708" fmla="*/ 4763777 h 5955635"/>
              <a:gd name="connsiteX709" fmla="*/ 5093211 w 6187971"/>
              <a:gd name="connsiteY709" fmla="*/ 4753806 h 5955635"/>
              <a:gd name="connsiteX710" fmla="*/ 5109959 w 6187971"/>
              <a:gd name="connsiteY710" fmla="*/ 4721971 h 5955635"/>
              <a:gd name="connsiteX711" fmla="*/ 5116387 w 6187971"/>
              <a:gd name="connsiteY711" fmla="*/ 4730017 h 5955635"/>
              <a:gd name="connsiteX712" fmla="*/ 5122508 w 6187971"/>
              <a:gd name="connsiteY712" fmla="*/ 4714579 h 5955635"/>
              <a:gd name="connsiteX713" fmla="*/ 5126050 w 6187971"/>
              <a:gd name="connsiteY713" fmla="*/ 4709114 h 5955635"/>
              <a:gd name="connsiteX714" fmla="*/ 5130554 w 6187971"/>
              <a:gd name="connsiteY714" fmla="*/ 4708152 h 5955635"/>
              <a:gd name="connsiteX715" fmla="*/ 5129592 w 6187971"/>
              <a:gd name="connsiteY715" fmla="*/ 4703647 h 5955635"/>
              <a:gd name="connsiteX716" fmla="*/ 5126050 w 6187971"/>
              <a:gd name="connsiteY716" fmla="*/ 4709114 h 5955635"/>
              <a:gd name="connsiteX717" fmla="*/ 5121546 w 6187971"/>
              <a:gd name="connsiteY717" fmla="*/ 4710076 h 5955635"/>
              <a:gd name="connsiteX718" fmla="*/ 5136676 w 6187971"/>
              <a:gd name="connsiteY718" fmla="*/ 4692715 h 5955635"/>
              <a:gd name="connsiteX719" fmla="*/ 5137638 w 6187971"/>
              <a:gd name="connsiteY719" fmla="*/ 4697218 h 5955635"/>
              <a:gd name="connsiteX720" fmla="*/ 5217830 w 6187971"/>
              <a:gd name="connsiteY720" fmla="*/ 4543506 h 5955635"/>
              <a:gd name="connsiteX721" fmla="*/ 5282585 w 6187971"/>
              <a:gd name="connsiteY721" fmla="*/ 4383674 h 5955635"/>
              <a:gd name="connsiteX722" fmla="*/ 5294480 w 6187971"/>
              <a:gd name="connsiteY722" fmla="*/ 4395261 h 5955635"/>
              <a:gd name="connsiteX723" fmla="*/ 5327359 w 6187971"/>
              <a:gd name="connsiteY723" fmla="*/ 4284625 h 5955635"/>
              <a:gd name="connsiteX724" fmla="*/ 5363780 w 6187971"/>
              <a:gd name="connsiteY724" fmla="*/ 4168522 h 5955635"/>
              <a:gd name="connsiteX725" fmla="*/ 5364742 w 6187971"/>
              <a:gd name="connsiteY725" fmla="*/ 4173025 h 5955635"/>
              <a:gd name="connsiteX726" fmla="*/ 5372788 w 6187971"/>
              <a:gd name="connsiteY726" fmla="*/ 4166598 h 5955635"/>
              <a:gd name="connsiteX727" fmla="*/ 5377292 w 6187971"/>
              <a:gd name="connsiteY727" fmla="*/ 4165635 h 5955635"/>
              <a:gd name="connsiteX728" fmla="*/ 5381488 w 6187971"/>
              <a:gd name="connsiteY728" fmla="*/ 4141190 h 5955635"/>
              <a:gd name="connsiteX729" fmla="*/ 5388573 w 6187971"/>
              <a:gd name="connsiteY729" fmla="*/ 4130258 h 5955635"/>
              <a:gd name="connsiteX730" fmla="*/ 5387610 w 6187971"/>
              <a:gd name="connsiteY730" fmla="*/ 4125753 h 5955635"/>
              <a:gd name="connsiteX731" fmla="*/ 5383106 w 6187971"/>
              <a:gd name="connsiteY731" fmla="*/ 4126716 h 5955635"/>
              <a:gd name="connsiteX732" fmla="*/ 5406629 w 6187971"/>
              <a:gd name="connsiteY732" fmla="*/ 4060465 h 5955635"/>
              <a:gd name="connsiteX733" fmla="*/ 5403743 w 6187971"/>
              <a:gd name="connsiteY733" fmla="*/ 4046953 h 5955635"/>
              <a:gd name="connsiteX734" fmla="*/ 5388613 w 6187971"/>
              <a:gd name="connsiteY734" fmla="*/ 4064314 h 5955635"/>
              <a:gd name="connsiteX735" fmla="*/ 5395042 w 6187971"/>
              <a:gd name="connsiteY735" fmla="*/ 4072359 h 5955635"/>
              <a:gd name="connsiteX736" fmla="*/ 5373790 w 6187971"/>
              <a:gd name="connsiteY736" fmla="*/ 4105158 h 5955635"/>
              <a:gd name="connsiteX737" fmla="*/ 5379912 w 6187971"/>
              <a:gd name="connsiteY737" fmla="*/ 4089721 h 5955635"/>
              <a:gd name="connsiteX738" fmla="*/ 5334176 w 6187971"/>
              <a:gd name="connsiteY738" fmla="*/ 4184266 h 5955635"/>
              <a:gd name="connsiteX739" fmla="*/ 5290365 w 6187971"/>
              <a:gd name="connsiteY739" fmla="*/ 4287819 h 5955635"/>
              <a:gd name="connsiteX740" fmla="*/ 5281356 w 6187971"/>
              <a:gd name="connsiteY740" fmla="*/ 4289743 h 5955635"/>
              <a:gd name="connsiteX741" fmla="*/ 5229191 w 6187971"/>
              <a:gd name="connsiteY741" fmla="*/ 4376242 h 5955635"/>
              <a:gd name="connsiteX742" fmla="*/ 5207940 w 6187971"/>
              <a:gd name="connsiteY742" fmla="*/ 4409040 h 5955635"/>
              <a:gd name="connsiteX743" fmla="*/ 5201818 w 6187971"/>
              <a:gd name="connsiteY743" fmla="*/ 4424477 h 5955635"/>
              <a:gd name="connsiteX744" fmla="*/ 5183148 w 6187971"/>
              <a:gd name="connsiteY744" fmla="*/ 4447304 h 5955635"/>
              <a:gd name="connsiteX745" fmla="*/ 5152233 w 6187971"/>
              <a:gd name="connsiteY745" fmla="*/ 4501005 h 5955635"/>
              <a:gd name="connsiteX746" fmla="*/ 5120357 w 6187971"/>
              <a:gd name="connsiteY746" fmla="*/ 4550202 h 5955635"/>
              <a:gd name="connsiteX747" fmla="*/ 5021841 w 6187971"/>
              <a:gd name="connsiteY747" fmla="*/ 4684281 h 5955635"/>
              <a:gd name="connsiteX748" fmla="*/ 4992545 w 6187971"/>
              <a:gd name="connsiteY748" fmla="*/ 4723508 h 5955635"/>
              <a:gd name="connsiteX749" fmla="*/ 4987079 w 6187971"/>
              <a:gd name="connsiteY749" fmla="*/ 4719966 h 5955635"/>
              <a:gd name="connsiteX750" fmla="*/ 4875706 w 6187971"/>
              <a:gd name="connsiteY750" fmla="*/ 4837953 h 5955635"/>
              <a:gd name="connsiteX751" fmla="*/ 4848989 w 6187971"/>
              <a:gd name="connsiteY751" fmla="*/ 4867208 h 5955635"/>
              <a:gd name="connsiteX752" fmla="*/ 4806180 w 6187971"/>
              <a:gd name="connsiteY752" fmla="*/ 4909322 h 5955635"/>
              <a:gd name="connsiteX753" fmla="*/ 4646224 w 6187971"/>
              <a:gd name="connsiteY753" fmla="*/ 5042398 h 5955635"/>
              <a:gd name="connsiteX754" fmla="*/ 4598911 w 6187971"/>
              <a:gd name="connsiteY754" fmla="*/ 5085474 h 5955635"/>
              <a:gd name="connsiteX755" fmla="*/ 4589903 w 6187971"/>
              <a:gd name="connsiteY755" fmla="*/ 5087399 h 5955635"/>
              <a:gd name="connsiteX756" fmla="*/ 4552253 w 6187971"/>
              <a:gd name="connsiteY756" fmla="*/ 5109571 h 5955635"/>
              <a:gd name="connsiteX757" fmla="*/ 4524573 w 6187971"/>
              <a:gd name="connsiteY757" fmla="*/ 5134323 h 5955635"/>
              <a:gd name="connsiteX758" fmla="*/ 4429640 w 6187971"/>
              <a:gd name="connsiteY758" fmla="*/ 5196992 h 5955635"/>
              <a:gd name="connsiteX759" fmla="*/ 4375898 w 6187971"/>
              <a:gd name="connsiteY759" fmla="*/ 5232021 h 5955635"/>
              <a:gd name="connsiteX760" fmla="*/ 4295132 w 6187971"/>
              <a:gd name="connsiteY760" fmla="*/ 5272825 h 5955635"/>
              <a:gd name="connsiteX761" fmla="*/ 4283544 w 6187971"/>
              <a:gd name="connsiteY761" fmla="*/ 5284720 h 5955635"/>
              <a:gd name="connsiteX762" fmla="*/ 4249436 w 6187971"/>
              <a:gd name="connsiteY762" fmla="*/ 5301426 h 5955635"/>
              <a:gd name="connsiteX763" fmla="*/ 4200853 w 6187971"/>
              <a:gd name="connsiteY763" fmla="*/ 5316515 h 5955635"/>
              <a:gd name="connsiteX764" fmla="*/ 4195695 w 6187971"/>
              <a:gd name="connsiteY764" fmla="*/ 5336456 h 5955635"/>
              <a:gd name="connsiteX765" fmla="*/ 4175098 w 6187971"/>
              <a:gd name="connsiteY765" fmla="*/ 5350275 h 5955635"/>
              <a:gd name="connsiteX766" fmla="*/ 4070850 w 6187971"/>
              <a:gd name="connsiteY766" fmla="*/ 5391386 h 5955635"/>
              <a:gd name="connsiteX767" fmla="*/ 4051871 w 6187971"/>
              <a:gd name="connsiteY767" fmla="*/ 5390731 h 5955635"/>
              <a:gd name="connsiteX768" fmla="*/ 4040284 w 6187971"/>
              <a:gd name="connsiteY768" fmla="*/ 5402627 h 5955635"/>
              <a:gd name="connsiteX769" fmla="*/ 4035780 w 6187971"/>
              <a:gd name="connsiteY769" fmla="*/ 5403589 h 5955635"/>
              <a:gd name="connsiteX770" fmla="*/ 3926065 w 6187971"/>
              <a:gd name="connsiteY770" fmla="*/ 5441158 h 5955635"/>
              <a:gd name="connsiteX771" fmla="*/ 3925102 w 6187971"/>
              <a:gd name="connsiteY771" fmla="*/ 5436653 h 5955635"/>
              <a:gd name="connsiteX772" fmla="*/ 3902581 w 6187971"/>
              <a:gd name="connsiteY772" fmla="*/ 5441465 h 5955635"/>
              <a:gd name="connsiteX773" fmla="*/ 3877482 w 6187971"/>
              <a:gd name="connsiteY773" fmla="*/ 5456246 h 5955635"/>
              <a:gd name="connsiteX774" fmla="*/ 3862045 w 6187971"/>
              <a:gd name="connsiteY774" fmla="*/ 5450125 h 5955635"/>
              <a:gd name="connsiteX775" fmla="*/ 3804454 w 6187971"/>
              <a:gd name="connsiteY775" fmla="*/ 5467139 h 5955635"/>
              <a:gd name="connsiteX776" fmla="*/ 3761338 w 6187971"/>
              <a:gd name="connsiteY776" fmla="*/ 5485770 h 5955635"/>
              <a:gd name="connsiteX777" fmla="*/ 3755871 w 6187971"/>
              <a:gd name="connsiteY777" fmla="*/ 5482228 h 5955635"/>
              <a:gd name="connsiteX778" fmla="*/ 3684769 w 6187971"/>
              <a:gd name="connsiteY778" fmla="*/ 5502128 h 5955635"/>
              <a:gd name="connsiteX779" fmla="*/ 3675760 w 6187971"/>
              <a:gd name="connsiteY779" fmla="*/ 5504053 h 5955635"/>
              <a:gd name="connsiteX780" fmla="*/ 3674798 w 6187971"/>
              <a:gd name="connsiteY780" fmla="*/ 5499549 h 5955635"/>
              <a:gd name="connsiteX781" fmla="*/ 3669332 w 6187971"/>
              <a:gd name="connsiteY781" fmla="*/ 5496007 h 5955635"/>
              <a:gd name="connsiteX782" fmla="*/ 3665790 w 6187971"/>
              <a:gd name="connsiteY782" fmla="*/ 5501473 h 5955635"/>
              <a:gd name="connsiteX783" fmla="*/ 3618170 w 6187971"/>
              <a:gd name="connsiteY783" fmla="*/ 5521067 h 5955635"/>
              <a:gd name="connsiteX784" fmla="*/ 3602733 w 6187971"/>
              <a:gd name="connsiteY784" fmla="*/ 5514945 h 5955635"/>
              <a:gd name="connsiteX785" fmla="*/ 3603695 w 6187971"/>
              <a:gd name="connsiteY785" fmla="*/ 5519449 h 5955635"/>
              <a:gd name="connsiteX786" fmla="*/ 3584717 w 6187971"/>
              <a:gd name="connsiteY786" fmla="*/ 5518794 h 5955635"/>
              <a:gd name="connsiteX787" fmla="*/ 3558655 w 6187971"/>
              <a:gd name="connsiteY787" fmla="*/ 5529072 h 5955635"/>
              <a:gd name="connsiteX788" fmla="*/ 3531630 w 6187971"/>
              <a:gd name="connsiteY788" fmla="*/ 5534846 h 5955635"/>
              <a:gd name="connsiteX789" fmla="*/ 3521660 w 6187971"/>
              <a:gd name="connsiteY789" fmla="*/ 5532266 h 5955635"/>
              <a:gd name="connsiteX790" fmla="*/ 3507186 w 6187971"/>
              <a:gd name="connsiteY790" fmla="*/ 5530649 h 5955635"/>
              <a:gd name="connsiteX791" fmla="*/ 3502681 w 6187971"/>
              <a:gd name="connsiteY791" fmla="*/ 5531612 h 5955635"/>
              <a:gd name="connsiteX792" fmla="*/ 3424187 w 6187971"/>
              <a:gd name="connsiteY792" fmla="*/ 5538962 h 5955635"/>
              <a:gd name="connsiteX793" fmla="*/ 3328639 w 6187971"/>
              <a:gd name="connsiteY793" fmla="*/ 5554666 h 5955635"/>
              <a:gd name="connsiteX794" fmla="*/ 3319631 w 6187971"/>
              <a:gd name="connsiteY794" fmla="*/ 5556591 h 5955635"/>
              <a:gd name="connsiteX795" fmla="*/ 3314165 w 6187971"/>
              <a:gd name="connsiteY795" fmla="*/ 5553049 h 5955635"/>
              <a:gd name="connsiteX796" fmla="*/ 3309661 w 6187971"/>
              <a:gd name="connsiteY796" fmla="*/ 5554011 h 5955635"/>
              <a:gd name="connsiteX797" fmla="*/ 3282636 w 6187971"/>
              <a:gd name="connsiteY797" fmla="*/ 5559784 h 5955635"/>
              <a:gd name="connsiteX798" fmla="*/ 3278132 w 6187971"/>
              <a:gd name="connsiteY798" fmla="*/ 5560747 h 5955635"/>
              <a:gd name="connsiteX799" fmla="*/ 3272666 w 6187971"/>
              <a:gd name="connsiteY799" fmla="*/ 5557205 h 5955635"/>
              <a:gd name="connsiteX800" fmla="*/ 3268162 w 6187971"/>
              <a:gd name="connsiteY800" fmla="*/ 5558167 h 5955635"/>
              <a:gd name="connsiteX801" fmla="*/ 3231167 w 6187971"/>
              <a:gd name="connsiteY801" fmla="*/ 5561362 h 5955635"/>
              <a:gd name="connsiteX802" fmla="*/ 3221197 w 6187971"/>
              <a:gd name="connsiteY802" fmla="*/ 5558782 h 5955635"/>
              <a:gd name="connsiteX803" fmla="*/ 3192247 w 6187971"/>
              <a:gd name="connsiteY803" fmla="*/ 5555548 h 5955635"/>
              <a:gd name="connsiteX804" fmla="*/ 3193209 w 6187971"/>
              <a:gd name="connsiteY804" fmla="*/ 5560051 h 5955635"/>
              <a:gd name="connsiteX805" fmla="*/ 3183239 w 6187971"/>
              <a:gd name="connsiteY805" fmla="*/ 5557472 h 5955635"/>
              <a:gd name="connsiteX806" fmla="*/ 3189836 w 6187971"/>
              <a:gd name="connsiteY806" fmla="*/ 5552530 h 5955635"/>
              <a:gd name="connsiteX807" fmla="*/ 3185794 w 6187971"/>
              <a:gd name="connsiteY807" fmla="*/ 5544792 h 5955635"/>
              <a:gd name="connsiteX808" fmla="*/ 3199331 w 6187971"/>
              <a:gd name="connsiteY808" fmla="*/ 5544615 h 5955635"/>
              <a:gd name="connsiteX809" fmla="*/ 3342806 w 6187971"/>
              <a:gd name="connsiteY809" fmla="*/ 5532801 h 5955635"/>
              <a:gd name="connsiteX810" fmla="*/ 3695394 w 6187971"/>
              <a:gd name="connsiteY810" fmla="*/ 5485729 h 5955635"/>
              <a:gd name="connsiteX811" fmla="*/ 3771963 w 6187971"/>
              <a:gd name="connsiteY811" fmla="*/ 5469371 h 5955635"/>
              <a:gd name="connsiteX812" fmla="*/ 3784514 w 6187971"/>
              <a:gd name="connsiteY812" fmla="*/ 5461979 h 5955635"/>
              <a:gd name="connsiteX813" fmla="*/ 3789017 w 6187971"/>
              <a:gd name="connsiteY813" fmla="*/ 5461017 h 5955635"/>
              <a:gd name="connsiteX814" fmla="*/ 3798026 w 6187971"/>
              <a:gd name="connsiteY814" fmla="*/ 5459093 h 5955635"/>
              <a:gd name="connsiteX815" fmla="*/ 3891649 w 6187971"/>
              <a:gd name="connsiteY815" fmla="*/ 5434382 h 5955635"/>
              <a:gd name="connsiteX816" fmla="*/ 4026464 w 6187971"/>
              <a:gd name="connsiteY816" fmla="*/ 5382030 h 5955635"/>
              <a:gd name="connsiteX817" fmla="*/ 4129751 w 6187971"/>
              <a:gd name="connsiteY817" fmla="*/ 5336416 h 5955635"/>
              <a:gd name="connsiteX818" fmla="*/ 4167400 w 6187971"/>
              <a:gd name="connsiteY818" fmla="*/ 5314243 h 5955635"/>
              <a:gd name="connsiteX819" fmla="*/ 4181875 w 6187971"/>
              <a:gd name="connsiteY819" fmla="*/ 5315860 h 5955635"/>
              <a:gd name="connsiteX820" fmla="*/ 4197004 w 6187971"/>
              <a:gd name="connsiteY820" fmla="*/ 5298499 h 5955635"/>
              <a:gd name="connsiteX821" fmla="*/ 4232075 w 6187971"/>
              <a:gd name="connsiteY821" fmla="*/ 5286297 h 5955635"/>
              <a:gd name="connsiteX822" fmla="*/ 4350491 w 6187971"/>
              <a:gd name="connsiteY822" fmla="*/ 5223321 h 5955635"/>
              <a:gd name="connsiteX823" fmla="*/ 4370125 w 6187971"/>
              <a:gd name="connsiteY823" fmla="*/ 5204997 h 5955635"/>
              <a:gd name="connsiteX824" fmla="*/ 4490158 w 6187971"/>
              <a:gd name="connsiteY824" fmla="*/ 5127546 h 5955635"/>
              <a:gd name="connsiteX825" fmla="*/ 4596679 w 6187971"/>
              <a:gd name="connsiteY825" fmla="*/ 5052983 h 5955635"/>
              <a:gd name="connsiteX826" fmla="*/ 4603762 w 6187971"/>
              <a:gd name="connsiteY826" fmla="*/ 5042050 h 5955635"/>
              <a:gd name="connsiteX827" fmla="*/ 4604725 w 6187971"/>
              <a:gd name="connsiteY827" fmla="*/ 5046554 h 5955635"/>
              <a:gd name="connsiteX828" fmla="*/ 4652038 w 6187971"/>
              <a:gd name="connsiteY828" fmla="*/ 5003479 h 5955635"/>
              <a:gd name="connsiteX829" fmla="*/ 4681642 w 6187971"/>
              <a:gd name="connsiteY829" fmla="*/ 4987735 h 5955635"/>
              <a:gd name="connsiteX830" fmla="*/ 4675213 w 6187971"/>
              <a:gd name="connsiteY830" fmla="*/ 4979689 h 5955635"/>
              <a:gd name="connsiteX831" fmla="*/ 4694847 w 6187971"/>
              <a:gd name="connsiteY831" fmla="*/ 4961365 h 5955635"/>
              <a:gd name="connsiteX832" fmla="*/ 4709321 w 6187971"/>
              <a:gd name="connsiteY832" fmla="*/ 4962983 h 5955635"/>
              <a:gd name="connsiteX833" fmla="*/ 4798482 w 6187971"/>
              <a:gd name="connsiteY833" fmla="*/ 4873290 h 5955635"/>
              <a:gd name="connsiteX834" fmla="*/ 4806527 w 6187971"/>
              <a:gd name="connsiteY834" fmla="*/ 4866861 h 5955635"/>
              <a:gd name="connsiteX835" fmla="*/ 4810069 w 6187971"/>
              <a:gd name="connsiteY835" fmla="*/ 4861394 h 5955635"/>
              <a:gd name="connsiteX836" fmla="*/ 4805565 w 6187971"/>
              <a:gd name="connsiteY836" fmla="*/ 4862357 h 5955635"/>
              <a:gd name="connsiteX837" fmla="*/ 4801060 w 6187971"/>
              <a:gd name="connsiteY837" fmla="*/ 4863319 h 5955635"/>
              <a:gd name="connsiteX838" fmla="*/ 4898266 w 6187971"/>
              <a:gd name="connsiteY838" fmla="*/ 4767198 h 5955635"/>
              <a:gd name="connsiteX839" fmla="*/ 4912741 w 6187971"/>
              <a:gd name="connsiteY839" fmla="*/ 4768815 h 5955635"/>
              <a:gd name="connsiteX840" fmla="*/ 5052449 w 6187971"/>
              <a:gd name="connsiteY840" fmla="*/ 4607097 h 5955635"/>
              <a:gd name="connsiteX841" fmla="*/ 5184765 w 6187971"/>
              <a:gd name="connsiteY841" fmla="*/ 4432830 h 5955635"/>
              <a:gd name="connsiteX842" fmla="*/ 5143881 w 6187971"/>
              <a:gd name="connsiteY842" fmla="*/ 4483951 h 5955635"/>
              <a:gd name="connsiteX843" fmla="*/ 5131330 w 6187971"/>
              <a:gd name="connsiteY843" fmla="*/ 4491343 h 5955635"/>
              <a:gd name="connsiteX844" fmla="*/ 5037974 w 6187971"/>
              <a:gd name="connsiteY844" fmla="*/ 4605480 h 5955635"/>
              <a:gd name="connsiteX845" fmla="*/ 4920480 w 6187971"/>
              <a:gd name="connsiteY845" fmla="*/ 4738904 h 5955635"/>
              <a:gd name="connsiteX846" fmla="*/ 4903425 w 6187971"/>
              <a:gd name="connsiteY846" fmla="*/ 4747257 h 5955635"/>
              <a:gd name="connsiteX847" fmla="*/ 4838404 w 6187971"/>
              <a:gd name="connsiteY847" fmla="*/ 4817664 h 5955635"/>
              <a:gd name="connsiteX848" fmla="*/ 4829395 w 6187971"/>
              <a:gd name="connsiteY848" fmla="*/ 4819589 h 5955635"/>
              <a:gd name="connsiteX849" fmla="*/ 4831320 w 6187971"/>
              <a:gd name="connsiteY849" fmla="*/ 4828597 h 5955635"/>
              <a:gd name="connsiteX850" fmla="*/ 4739274 w 6187971"/>
              <a:gd name="connsiteY850" fmla="*/ 4904777 h 5955635"/>
              <a:gd name="connsiteX851" fmla="*/ 4750861 w 6187971"/>
              <a:gd name="connsiteY851" fmla="*/ 4892883 h 5955635"/>
              <a:gd name="connsiteX852" fmla="*/ 4781119 w 6187971"/>
              <a:gd name="connsiteY852" fmla="*/ 4858161 h 5955635"/>
              <a:gd name="connsiteX853" fmla="*/ 4838096 w 6187971"/>
              <a:gd name="connsiteY853" fmla="*/ 4794182 h 5955635"/>
              <a:gd name="connsiteX854" fmla="*/ 4846142 w 6187971"/>
              <a:gd name="connsiteY854" fmla="*/ 4787753 h 5955635"/>
              <a:gd name="connsiteX855" fmla="*/ 4855150 w 6187971"/>
              <a:gd name="connsiteY855" fmla="*/ 4785829 h 5955635"/>
              <a:gd name="connsiteX856" fmla="*/ 4872859 w 6187971"/>
              <a:gd name="connsiteY856" fmla="*/ 4758497 h 5955635"/>
              <a:gd name="connsiteX857" fmla="*/ 4899577 w 6187971"/>
              <a:gd name="connsiteY857" fmla="*/ 4729241 h 5955635"/>
              <a:gd name="connsiteX858" fmla="*/ 4951393 w 6187971"/>
              <a:gd name="connsiteY858" fmla="*/ 4685203 h 5955635"/>
              <a:gd name="connsiteX859" fmla="*/ 4950431 w 6187971"/>
              <a:gd name="connsiteY859" fmla="*/ 4680699 h 5955635"/>
              <a:gd name="connsiteX860" fmla="*/ 4965561 w 6187971"/>
              <a:gd name="connsiteY860" fmla="*/ 4663338 h 5955635"/>
              <a:gd name="connsiteX861" fmla="*/ 4969103 w 6187971"/>
              <a:gd name="connsiteY861" fmla="*/ 4657871 h 5955635"/>
              <a:gd name="connsiteX862" fmla="*/ 4999362 w 6187971"/>
              <a:gd name="connsiteY862" fmla="*/ 4623149 h 5955635"/>
              <a:gd name="connsiteX863" fmla="*/ 5014491 w 6187971"/>
              <a:gd name="connsiteY863" fmla="*/ 4605787 h 5955635"/>
              <a:gd name="connsiteX864" fmla="*/ 5059879 w 6187971"/>
              <a:gd name="connsiteY864" fmla="*/ 4553704 h 5955635"/>
              <a:gd name="connsiteX865" fmla="*/ 5078551 w 6187971"/>
              <a:gd name="connsiteY865" fmla="*/ 4530876 h 5955635"/>
              <a:gd name="connsiteX866" fmla="*/ 5083055 w 6187971"/>
              <a:gd name="connsiteY866" fmla="*/ 4529914 h 5955635"/>
              <a:gd name="connsiteX867" fmla="*/ 5086597 w 6187971"/>
              <a:gd name="connsiteY867" fmla="*/ 4524447 h 5955635"/>
              <a:gd name="connsiteX868" fmla="*/ 5085635 w 6187971"/>
              <a:gd name="connsiteY868" fmla="*/ 4519944 h 5955635"/>
              <a:gd name="connsiteX869" fmla="*/ 5090139 w 6187971"/>
              <a:gd name="connsiteY869" fmla="*/ 4518982 h 5955635"/>
              <a:gd name="connsiteX870" fmla="*/ 5159358 w 6187971"/>
              <a:gd name="connsiteY870" fmla="*/ 4424129 h 5955635"/>
              <a:gd name="connsiteX871" fmla="*/ 5167403 w 6187971"/>
              <a:gd name="connsiteY871" fmla="*/ 4417701 h 5955635"/>
              <a:gd name="connsiteX872" fmla="*/ 5171907 w 6187971"/>
              <a:gd name="connsiteY872" fmla="*/ 4416738 h 5955635"/>
              <a:gd name="connsiteX873" fmla="*/ 5175450 w 6187971"/>
              <a:gd name="connsiteY873" fmla="*/ 4411272 h 5955635"/>
              <a:gd name="connsiteX874" fmla="*/ 5174487 w 6187971"/>
              <a:gd name="connsiteY874" fmla="*/ 4406768 h 5955635"/>
              <a:gd name="connsiteX875" fmla="*/ 5198318 w 6187971"/>
              <a:gd name="connsiteY875" fmla="*/ 4363999 h 5955635"/>
              <a:gd name="connsiteX876" fmla="*/ 5201860 w 6187971"/>
              <a:gd name="connsiteY876" fmla="*/ 4358534 h 5955635"/>
              <a:gd name="connsiteX877" fmla="*/ 5204439 w 6187971"/>
              <a:gd name="connsiteY877" fmla="*/ 4348563 h 5955635"/>
              <a:gd name="connsiteX878" fmla="*/ 5195619 w 6187971"/>
              <a:gd name="connsiteY878" fmla="*/ 4350447 h 5955635"/>
              <a:gd name="connsiteX879" fmla="*/ 5203077 w 6187971"/>
              <a:gd name="connsiteY879" fmla="*/ 4339435 h 5955635"/>
              <a:gd name="connsiteX880" fmla="*/ 5204128 w 6187971"/>
              <a:gd name="connsiteY880" fmla="*/ 4325131 h 5955635"/>
              <a:gd name="connsiteX881" fmla="*/ 5204204 w 6187971"/>
              <a:gd name="connsiteY881" fmla="*/ 4325020 h 5955635"/>
              <a:gd name="connsiteX882" fmla="*/ 5218092 w 6187971"/>
              <a:gd name="connsiteY882" fmla="*/ 4313267 h 5955635"/>
              <a:gd name="connsiteX883" fmla="*/ 5229887 w 6187971"/>
              <a:gd name="connsiteY883" fmla="*/ 4291321 h 5955635"/>
              <a:gd name="connsiteX884" fmla="*/ 5234391 w 6187971"/>
              <a:gd name="connsiteY884" fmla="*/ 4290358 h 5955635"/>
              <a:gd name="connsiteX885" fmla="*/ 5233429 w 6187971"/>
              <a:gd name="connsiteY885" fmla="*/ 4285854 h 5955635"/>
              <a:gd name="connsiteX886" fmla="*/ 5232466 w 6187971"/>
              <a:gd name="connsiteY886" fmla="*/ 4281350 h 5955635"/>
              <a:gd name="connsiteX887" fmla="*/ 5245016 w 6187971"/>
              <a:gd name="connsiteY887" fmla="*/ 4273959 h 5955635"/>
              <a:gd name="connsiteX888" fmla="*/ 5241474 w 6187971"/>
              <a:gd name="connsiteY888" fmla="*/ 4279425 h 5955635"/>
              <a:gd name="connsiteX889" fmla="*/ 5238895 w 6187971"/>
              <a:gd name="connsiteY889" fmla="*/ 4289396 h 5955635"/>
              <a:gd name="connsiteX890" fmla="*/ 5246941 w 6187971"/>
              <a:gd name="connsiteY890" fmla="*/ 4282967 h 5955635"/>
              <a:gd name="connsiteX891" fmla="*/ 5251445 w 6187971"/>
              <a:gd name="connsiteY891" fmla="*/ 4282005 h 5955635"/>
              <a:gd name="connsiteX892" fmla="*/ 5238240 w 6187971"/>
              <a:gd name="connsiteY892" fmla="*/ 4308374 h 5955635"/>
              <a:gd name="connsiteX893" fmla="*/ 5347073 w 6187971"/>
              <a:gd name="connsiteY893" fmla="*/ 4134414 h 5955635"/>
              <a:gd name="connsiteX894" fmla="*/ 5356737 w 6187971"/>
              <a:gd name="connsiteY894" fmla="*/ 4113510 h 5955635"/>
              <a:gd name="connsiteX895" fmla="*/ 5360278 w 6187971"/>
              <a:gd name="connsiteY895" fmla="*/ 4108045 h 5955635"/>
              <a:gd name="connsiteX896" fmla="*/ 5440163 w 6187971"/>
              <a:gd name="connsiteY896" fmla="*/ 3930850 h 5955635"/>
              <a:gd name="connsiteX897" fmla="*/ 5447247 w 6187971"/>
              <a:gd name="connsiteY897" fmla="*/ 3919918 h 5955635"/>
              <a:gd name="connsiteX898" fmla="*/ 5441125 w 6187971"/>
              <a:gd name="connsiteY898" fmla="*/ 3935354 h 5955635"/>
              <a:gd name="connsiteX899" fmla="*/ 5443050 w 6187971"/>
              <a:gd name="connsiteY899" fmla="*/ 3944362 h 5955635"/>
              <a:gd name="connsiteX900" fmla="*/ 5437891 w 6187971"/>
              <a:gd name="connsiteY900" fmla="*/ 3964303 h 5955635"/>
              <a:gd name="connsiteX901" fmla="*/ 5434349 w 6187971"/>
              <a:gd name="connsiteY901" fmla="*/ 3969770 h 5955635"/>
              <a:gd name="connsiteX902" fmla="*/ 5435311 w 6187971"/>
              <a:gd name="connsiteY902" fmla="*/ 3974273 h 5955635"/>
              <a:gd name="connsiteX903" fmla="*/ 5425955 w 6187971"/>
              <a:gd name="connsiteY903" fmla="*/ 4018659 h 5955635"/>
              <a:gd name="connsiteX904" fmla="*/ 5428535 w 6187971"/>
              <a:gd name="connsiteY904" fmla="*/ 4008688 h 5955635"/>
              <a:gd name="connsiteX905" fmla="*/ 5430460 w 6187971"/>
              <a:gd name="connsiteY905" fmla="*/ 4017697 h 5955635"/>
              <a:gd name="connsiteX906" fmla="*/ 5438505 w 6187971"/>
              <a:gd name="connsiteY906" fmla="*/ 4011268 h 5955635"/>
              <a:gd name="connsiteX907" fmla="*/ 5439468 w 6187971"/>
              <a:gd name="connsiteY907" fmla="*/ 4015773 h 5955635"/>
              <a:gd name="connsiteX908" fmla="*/ 5435926 w 6187971"/>
              <a:gd name="connsiteY908" fmla="*/ 4021238 h 5955635"/>
              <a:gd name="connsiteX909" fmla="*/ 5436889 w 6187971"/>
              <a:gd name="connsiteY909" fmla="*/ 4025742 h 5955635"/>
              <a:gd name="connsiteX910" fmla="*/ 5429150 w 6187971"/>
              <a:gd name="connsiteY910" fmla="*/ 4055653 h 5955635"/>
              <a:gd name="connsiteX911" fmla="*/ 5430112 w 6187971"/>
              <a:gd name="connsiteY911" fmla="*/ 4060158 h 5955635"/>
              <a:gd name="connsiteX912" fmla="*/ 5433654 w 6187971"/>
              <a:gd name="connsiteY912" fmla="*/ 4054691 h 5955635"/>
              <a:gd name="connsiteX913" fmla="*/ 5438158 w 6187971"/>
              <a:gd name="connsiteY913" fmla="*/ 4053729 h 5955635"/>
              <a:gd name="connsiteX914" fmla="*/ 5410438 w 6187971"/>
              <a:gd name="connsiteY914" fmla="*/ 4144425 h 5955635"/>
              <a:gd name="connsiteX915" fmla="*/ 5377252 w 6187971"/>
              <a:gd name="connsiteY915" fmla="*/ 4231578 h 5955635"/>
              <a:gd name="connsiteX916" fmla="*/ 5378214 w 6187971"/>
              <a:gd name="connsiteY916" fmla="*/ 4236082 h 5955635"/>
              <a:gd name="connsiteX917" fmla="*/ 5373710 w 6187971"/>
              <a:gd name="connsiteY917" fmla="*/ 4237045 h 5955635"/>
              <a:gd name="connsiteX918" fmla="*/ 5374672 w 6187971"/>
              <a:gd name="connsiteY918" fmla="*/ 4241549 h 5955635"/>
              <a:gd name="connsiteX919" fmla="*/ 5371130 w 6187971"/>
              <a:gd name="connsiteY919" fmla="*/ 4247016 h 5955635"/>
              <a:gd name="connsiteX920" fmla="*/ 5365009 w 6187971"/>
              <a:gd name="connsiteY920" fmla="*/ 4262452 h 5955635"/>
              <a:gd name="connsiteX921" fmla="*/ 5366934 w 6187971"/>
              <a:gd name="connsiteY921" fmla="*/ 4271460 h 5955635"/>
              <a:gd name="connsiteX922" fmla="*/ 5372092 w 6187971"/>
              <a:gd name="connsiteY922" fmla="*/ 4251519 h 5955635"/>
              <a:gd name="connsiteX923" fmla="*/ 5376597 w 6187971"/>
              <a:gd name="connsiteY923" fmla="*/ 4250557 h 5955635"/>
              <a:gd name="connsiteX924" fmla="*/ 5377559 w 6187971"/>
              <a:gd name="connsiteY924" fmla="*/ 4255061 h 5955635"/>
              <a:gd name="connsiteX925" fmla="*/ 5381101 w 6187971"/>
              <a:gd name="connsiteY925" fmla="*/ 4249594 h 5955635"/>
              <a:gd name="connsiteX926" fmla="*/ 5380139 w 6187971"/>
              <a:gd name="connsiteY926" fmla="*/ 4245091 h 5955635"/>
              <a:gd name="connsiteX927" fmla="*/ 5383681 w 6187971"/>
              <a:gd name="connsiteY927" fmla="*/ 4239624 h 5955635"/>
              <a:gd name="connsiteX928" fmla="*/ 5389802 w 6187971"/>
              <a:gd name="connsiteY928" fmla="*/ 4224188 h 5955635"/>
              <a:gd name="connsiteX929" fmla="*/ 5387877 w 6187971"/>
              <a:gd name="connsiteY929" fmla="*/ 4215179 h 5955635"/>
              <a:gd name="connsiteX930" fmla="*/ 5396885 w 6187971"/>
              <a:gd name="connsiteY930" fmla="*/ 4213255 h 5955635"/>
              <a:gd name="connsiteX931" fmla="*/ 5403662 w 6187971"/>
              <a:gd name="connsiteY931" fmla="*/ 4178840 h 5955635"/>
              <a:gd name="connsiteX932" fmla="*/ 5428147 w 6187971"/>
              <a:gd name="connsiteY932" fmla="*/ 4117093 h 5955635"/>
              <a:gd name="connsiteX933" fmla="*/ 5423643 w 6187971"/>
              <a:gd name="connsiteY933" fmla="*/ 4118055 h 5955635"/>
              <a:gd name="connsiteX934" fmla="*/ 5430726 w 6187971"/>
              <a:gd name="connsiteY934" fmla="*/ 4107123 h 5955635"/>
              <a:gd name="connsiteX935" fmla="*/ 5428802 w 6187971"/>
              <a:gd name="connsiteY935" fmla="*/ 4098114 h 5955635"/>
              <a:gd name="connsiteX936" fmla="*/ 5433306 w 6187971"/>
              <a:gd name="connsiteY936" fmla="*/ 4097152 h 5955635"/>
              <a:gd name="connsiteX937" fmla="*/ 5440389 w 6187971"/>
              <a:gd name="connsiteY937" fmla="*/ 4086220 h 5955635"/>
              <a:gd name="connsiteX938" fmla="*/ 5458446 w 6187971"/>
              <a:gd name="connsiteY938" fmla="*/ 4016427 h 5955635"/>
              <a:gd name="connsiteX939" fmla="*/ 5449438 w 6187971"/>
              <a:gd name="connsiteY939" fmla="*/ 4018351 h 5955635"/>
              <a:gd name="connsiteX940" fmla="*/ 5482318 w 6187971"/>
              <a:gd name="connsiteY940" fmla="*/ 3907715 h 5955635"/>
              <a:gd name="connsiteX941" fmla="*/ 5505533 w 6187971"/>
              <a:gd name="connsiteY941" fmla="*/ 3817982 h 5955635"/>
              <a:gd name="connsiteX942" fmla="*/ 5510038 w 6187971"/>
              <a:gd name="connsiteY942" fmla="*/ 3817020 h 5955635"/>
              <a:gd name="connsiteX943" fmla="*/ 5525514 w 6187971"/>
              <a:gd name="connsiteY943" fmla="*/ 3757197 h 5955635"/>
              <a:gd name="connsiteX944" fmla="*/ 5528401 w 6187971"/>
              <a:gd name="connsiteY944" fmla="*/ 3770709 h 5955635"/>
              <a:gd name="connsiteX945" fmla="*/ 5520048 w 6187971"/>
              <a:gd name="connsiteY945" fmla="*/ 3753656 h 5955635"/>
              <a:gd name="connsiteX946" fmla="*/ 5543571 w 6187971"/>
              <a:gd name="connsiteY946" fmla="*/ 3687405 h 5955635"/>
              <a:gd name="connsiteX947" fmla="*/ 5547113 w 6187971"/>
              <a:gd name="connsiteY947" fmla="*/ 3681939 h 5955635"/>
              <a:gd name="connsiteX948" fmla="*/ 5546151 w 6187971"/>
              <a:gd name="connsiteY948" fmla="*/ 3677434 h 5955635"/>
              <a:gd name="connsiteX949" fmla="*/ 5541647 w 6187971"/>
              <a:gd name="connsiteY949" fmla="*/ 3678397 h 5955635"/>
              <a:gd name="connsiteX950" fmla="*/ 5544226 w 6187971"/>
              <a:gd name="connsiteY950" fmla="*/ 3668427 h 5955635"/>
              <a:gd name="connsiteX951" fmla="*/ 5545189 w 6187971"/>
              <a:gd name="connsiteY951" fmla="*/ 3672930 h 5955635"/>
              <a:gd name="connsiteX952" fmla="*/ 5549693 w 6187971"/>
              <a:gd name="connsiteY952" fmla="*/ 3671968 h 5955635"/>
              <a:gd name="connsiteX953" fmla="*/ 5547768 w 6187971"/>
              <a:gd name="connsiteY953" fmla="*/ 3662960 h 5955635"/>
              <a:gd name="connsiteX954" fmla="*/ 5551310 w 6187971"/>
              <a:gd name="connsiteY954" fmla="*/ 3657493 h 5955635"/>
              <a:gd name="connsiteX955" fmla="*/ 5548423 w 6187971"/>
              <a:gd name="connsiteY955" fmla="*/ 3643981 h 5955635"/>
              <a:gd name="connsiteX956" fmla="*/ 5551003 w 6187971"/>
              <a:gd name="connsiteY956" fmla="*/ 3634011 h 5955635"/>
              <a:gd name="connsiteX957" fmla="*/ 5547461 w 6187971"/>
              <a:gd name="connsiteY957" fmla="*/ 3639478 h 5955635"/>
              <a:gd name="connsiteX958" fmla="*/ 5543919 w 6187971"/>
              <a:gd name="connsiteY958" fmla="*/ 3644943 h 5955635"/>
              <a:gd name="connsiteX959" fmla="*/ 5541995 w 6187971"/>
              <a:gd name="connsiteY959" fmla="*/ 3635936 h 5955635"/>
              <a:gd name="connsiteX960" fmla="*/ 5549733 w 6187971"/>
              <a:gd name="connsiteY960" fmla="*/ 3606025 h 5955635"/>
              <a:gd name="connsiteX961" fmla="*/ 5561668 w 6187971"/>
              <a:gd name="connsiteY961" fmla="*/ 3551669 h 5955635"/>
              <a:gd name="connsiteX962" fmla="*/ 5565210 w 6187971"/>
              <a:gd name="connsiteY962" fmla="*/ 3546202 h 5955635"/>
              <a:gd name="connsiteX963" fmla="*/ 5564248 w 6187971"/>
              <a:gd name="connsiteY963" fmla="*/ 3541699 h 5955635"/>
              <a:gd name="connsiteX964" fmla="*/ 5568445 w 6187971"/>
              <a:gd name="connsiteY964" fmla="*/ 3517253 h 5955635"/>
              <a:gd name="connsiteX965" fmla="*/ 5569100 w 6187971"/>
              <a:gd name="connsiteY965" fmla="*/ 3498276 h 5955635"/>
              <a:gd name="connsiteX966" fmla="*/ 5580380 w 6187971"/>
              <a:gd name="connsiteY966" fmla="*/ 3462898 h 5955635"/>
              <a:gd name="connsiteX967" fmla="*/ 5584885 w 6187971"/>
              <a:gd name="connsiteY967" fmla="*/ 3461936 h 5955635"/>
              <a:gd name="connsiteX968" fmla="*/ 5582960 w 6187971"/>
              <a:gd name="connsiteY968" fmla="*/ 3452927 h 5955635"/>
              <a:gd name="connsiteX969" fmla="*/ 5581998 w 6187971"/>
              <a:gd name="connsiteY969" fmla="*/ 3448424 h 5955635"/>
              <a:gd name="connsiteX970" fmla="*/ 5578456 w 6187971"/>
              <a:gd name="connsiteY970" fmla="*/ 3453889 h 5955635"/>
              <a:gd name="connsiteX971" fmla="*/ 5585232 w 6187971"/>
              <a:gd name="connsiteY971" fmla="*/ 3419474 h 5955635"/>
              <a:gd name="connsiteX972" fmla="*/ 5588774 w 6187971"/>
              <a:gd name="connsiteY972" fmla="*/ 3414008 h 5955635"/>
              <a:gd name="connsiteX973" fmla="*/ 5587812 w 6187971"/>
              <a:gd name="connsiteY973" fmla="*/ 3409504 h 5955635"/>
              <a:gd name="connsiteX974" fmla="*/ 5590084 w 6187971"/>
              <a:gd name="connsiteY974" fmla="*/ 3376051 h 5955635"/>
              <a:gd name="connsiteX975" fmla="*/ 5591047 w 6187971"/>
              <a:gd name="connsiteY975" fmla="*/ 3380555 h 5955635"/>
              <a:gd name="connsiteX976" fmla="*/ 5593934 w 6187971"/>
              <a:gd name="connsiteY976" fmla="*/ 3394067 h 5955635"/>
              <a:gd name="connsiteX977" fmla="*/ 5596512 w 6187971"/>
              <a:gd name="connsiteY977" fmla="*/ 3384097 h 5955635"/>
              <a:gd name="connsiteX978" fmla="*/ 5600054 w 6187971"/>
              <a:gd name="connsiteY978" fmla="*/ 3378631 h 5955635"/>
              <a:gd name="connsiteX979" fmla="*/ 5599399 w 6187971"/>
              <a:gd name="connsiteY979" fmla="*/ 3397610 h 5955635"/>
              <a:gd name="connsiteX980" fmla="*/ 5609370 w 6187971"/>
              <a:gd name="connsiteY980" fmla="*/ 3400188 h 5955635"/>
              <a:gd name="connsiteX981" fmla="*/ 5616146 w 6187971"/>
              <a:gd name="connsiteY981" fmla="*/ 3365773 h 5955635"/>
              <a:gd name="connsiteX982" fmla="*/ 5619688 w 6187971"/>
              <a:gd name="connsiteY982" fmla="*/ 3360307 h 5955635"/>
              <a:gd name="connsiteX983" fmla="*/ 5618726 w 6187971"/>
              <a:gd name="connsiteY983" fmla="*/ 3355803 h 5955635"/>
              <a:gd name="connsiteX984" fmla="*/ 5617764 w 6187971"/>
              <a:gd name="connsiteY984" fmla="*/ 3351299 h 5955635"/>
              <a:gd name="connsiteX985" fmla="*/ 5614222 w 6187971"/>
              <a:gd name="connsiteY985" fmla="*/ 3356765 h 5955635"/>
              <a:gd name="connsiteX986" fmla="*/ 5611335 w 6187971"/>
              <a:gd name="connsiteY986" fmla="*/ 3343253 h 5955635"/>
              <a:gd name="connsiteX987" fmla="*/ 5605868 w 6187971"/>
              <a:gd name="connsiteY987" fmla="*/ 3339711 h 5955635"/>
              <a:gd name="connsiteX988" fmla="*/ 5601672 w 6187971"/>
              <a:gd name="connsiteY988" fmla="*/ 3364156 h 5955635"/>
              <a:gd name="connsiteX989" fmla="*/ 5600710 w 6187971"/>
              <a:gd name="connsiteY989" fmla="*/ 3359652 h 5955635"/>
              <a:gd name="connsiteX990" fmla="*/ 5594281 w 6187971"/>
              <a:gd name="connsiteY990" fmla="*/ 3351607 h 5955635"/>
              <a:gd name="connsiteX991" fmla="*/ 5592057 w 6187971"/>
              <a:gd name="connsiteY991" fmla="*/ 3360201 h 5955635"/>
              <a:gd name="connsiteX992" fmla="*/ 5590783 w 6187971"/>
              <a:gd name="connsiteY992" fmla="*/ 3351765 h 5955635"/>
              <a:gd name="connsiteX993" fmla="*/ 5593974 w 6187971"/>
              <a:gd name="connsiteY993" fmla="*/ 3328124 h 5955635"/>
              <a:gd name="connsiteX994" fmla="*/ 5577575 w 6187971"/>
              <a:gd name="connsiteY994" fmla="*/ 3317498 h 5955635"/>
              <a:gd name="connsiteX995" fmla="*/ 5583041 w 6187971"/>
              <a:gd name="connsiteY995" fmla="*/ 3321040 h 5955635"/>
              <a:gd name="connsiteX996" fmla="*/ 5587545 w 6187971"/>
              <a:gd name="connsiteY996" fmla="*/ 3320078 h 5955635"/>
              <a:gd name="connsiteX997" fmla="*/ 5592049 w 6187971"/>
              <a:gd name="connsiteY997" fmla="*/ 3319116 h 5955635"/>
              <a:gd name="connsiteX998" fmla="*/ 5590125 w 6187971"/>
              <a:gd name="connsiteY998" fmla="*/ 3310107 h 5955635"/>
              <a:gd name="connsiteX999" fmla="*/ 5589163 w 6187971"/>
              <a:gd name="connsiteY999" fmla="*/ 3305604 h 5955635"/>
              <a:gd name="connsiteX1000" fmla="*/ 5596246 w 6187971"/>
              <a:gd name="connsiteY1000" fmla="*/ 3294671 h 5955635"/>
              <a:gd name="connsiteX1001" fmla="*/ 5598170 w 6187971"/>
              <a:gd name="connsiteY1001" fmla="*/ 3303679 h 5955635"/>
              <a:gd name="connsiteX1002" fmla="*/ 5602675 w 6187971"/>
              <a:gd name="connsiteY1002" fmla="*/ 3302717 h 5955635"/>
              <a:gd name="connsiteX1003" fmla="*/ 5605254 w 6187971"/>
              <a:gd name="connsiteY1003" fmla="*/ 3292746 h 5955635"/>
              <a:gd name="connsiteX1004" fmla="*/ 5603330 w 6187971"/>
              <a:gd name="connsiteY1004" fmla="*/ 3283738 h 5955635"/>
              <a:gd name="connsiteX1005" fmla="*/ 5592397 w 6187971"/>
              <a:gd name="connsiteY1005" fmla="*/ 3276655 h 5955635"/>
              <a:gd name="connsiteX1006" fmla="*/ 5586930 w 6187971"/>
              <a:gd name="connsiteY1006" fmla="*/ 3273113 h 5955635"/>
              <a:gd name="connsiteX1007" fmla="*/ 5583389 w 6187971"/>
              <a:gd name="connsiteY1007" fmla="*/ 3278580 h 5955635"/>
              <a:gd name="connsiteX1008" fmla="*/ 5583081 w 6187971"/>
              <a:gd name="connsiteY1008" fmla="*/ 3255097 h 5955635"/>
              <a:gd name="connsiteX1009" fmla="*/ 5585968 w 6187971"/>
              <a:gd name="connsiteY1009" fmla="*/ 3268609 h 5955635"/>
              <a:gd name="connsiteX1010" fmla="*/ 5591127 w 6187971"/>
              <a:gd name="connsiteY1010" fmla="*/ 3248668 h 5955635"/>
              <a:gd name="connsiteX1011" fmla="*/ 5595632 w 6187971"/>
              <a:gd name="connsiteY1011" fmla="*/ 3247705 h 5955635"/>
              <a:gd name="connsiteX1012" fmla="*/ 5594669 w 6187971"/>
              <a:gd name="connsiteY1012" fmla="*/ 3243202 h 5955635"/>
              <a:gd name="connsiteX1013" fmla="*/ 5593707 w 6187971"/>
              <a:gd name="connsiteY1013" fmla="*/ 3238698 h 5955635"/>
              <a:gd name="connsiteX1014" fmla="*/ 5589203 w 6187971"/>
              <a:gd name="connsiteY1014" fmla="*/ 3239660 h 5955635"/>
              <a:gd name="connsiteX1015" fmla="*/ 5596286 w 6187971"/>
              <a:gd name="connsiteY1015" fmla="*/ 3228728 h 5955635"/>
              <a:gd name="connsiteX1016" fmla="*/ 5590512 w 6187971"/>
              <a:gd name="connsiteY1016" fmla="*/ 3201704 h 5955635"/>
              <a:gd name="connsiteX1017" fmla="*/ 5592437 w 6187971"/>
              <a:gd name="connsiteY1017" fmla="*/ 3210711 h 5955635"/>
              <a:gd name="connsiteX1018" fmla="*/ 5595672 w 6187971"/>
              <a:gd name="connsiteY1018" fmla="*/ 3181763 h 5955635"/>
              <a:gd name="connsiteX1019" fmla="*/ 5601139 w 6187971"/>
              <a:gd name="connsiteY1019" fmla="*/ 3185304 h 5955635"/>
              <a:gd name="connsiteX1020" fmla="*/ 5600176 w 6187971"/>
              <a:gd name="connsiteY1020" fmla="*/ 3180800 h 5955635"/>
              <a:gd name="connsiteX1021" fmla="*/ 5604680 w 6187971"/>
              <a:gd name="connsiteY1021" fmla="*/ 3179838 h 5955635"/>
              <a:gd name="connsiteX1022" fmla="*/ 5610146 w 6187971"/>
              <a:gd name="connsiteY1022" fmla="*/ 3183379 h 5955635"/>
              <a:gd name="connsiteX1023" fmla="*/ 5609799 w 6187971"/>
              <a:gd name="connsiteY1023" fmla="*/ 3225841 h 5955635"/>
              <a:gd name="connsiteX1024" fmla="*/ 5605295 w 6187971"/>
              <a:gd name="connsiteY1024" fmla="*/ 3226803 h 5955635"/>
              <a:gd name="connsiteX1025" fmla="*/ 5604639 w 6187971"/>
              <a:gd name="connsiteY1025" fmla="*/ 3245781 h 5955635"/>
              <a:gd name="connsiteX1026" fmla="*/ 5610761 w 6187971"/>
              <a:gd name="connsiteY1026" fmla="*/ 3230344 h 5955635"/>
              <a:gd name="connsiteX1027" fmla="*/ 5611068 w 6187971"/>
              <a:gd name="connsiteY1027" fmla="*/ 3253827 h 5955635"/>
              <a:gd name="connsiteX1028" fmla="*/ 5607526 w 6187971"/>
              <a:gd name="connsiteY1028" fmla="*/ 3259294 h 5955635"/>
              <a:gd name="connsiteX1029" fmla="*/ 5608488 w 6187971"/>
              <a:gd name="connsiteY1029" fmla="*/ 3263797 h 5955635"/>
              <a:gd name="connsiteX1030" fmla="*/ 5613955 w 6187971"/>
              <a:gd name="connsiteY1030" fmla="*/ 3267339 h 5955635"/>
              <a:gd name="connsiteX1031" fmla="*/ 5617497 w 6187971"/>
              <a:gd name="connsiteY1031" fmla="*/ 3261873 h 5955635"/>
              <a:gd name="connsiteX1032" fmla="*/ 5620076 w 6187971"/>
              <a:gd name="connsiteY1032" fmla="*/ 3251903 h 5955635"/>
              <a:gd name="connsiteX1033" fmla="*/ 5619114 w 6187971"/>
              <a:gd name="connsiteY1033" fmla="*/ 3247399 h 5955635"/>
              <a:gd name="connsiteX1034" fmla="*/ 5614610 w 6187971"/>
              <a:gd name="connsiteY1034" fmla="*/ 3248361 h 5955635"/>
              <a:gd name="connsiteX1035" fmla="*/ 5614651 w 6187971"/>
              <a:gd name="connsiteY1035" fmla="*/ 3182417 h 5955635"/>
              <a:gd name="connsiteX1036" fmla="*/ 5618192 w 6187971"/>
              <a:gd name="connsiteY1036" fmla="*/ 3176951 h 5955635"/>
              <a:gd name="connsiteX1037" fmla="*/ 5617229 w 6187971"/>
              <a:gd name="connsiteY1037" fmla="*/ 3172447 h 5955635"/>
              <a:gd name="connsiteX1038" fmla="*/ 5616267 w 6187971"/>
              <a:gd name="connsiteY1038" fmla="*/ 3167943 h 5955635"/>
              <a:gd name="connsiteX1039" fmla="*/ 5619502 w 6187971"/>
              <a:gd name="connsiteY1039" fmla="*/ 3138994 h 5955635"/>
              <a:gd name="connsiteX1040" fmla="*/ 5614998 w 6187971"/>
              <a:gd name="connsiteY1040" fmla="*/ 3139956 h 5955635"/>
              <a:gd name="connsiteX1041" fmla="*/ 5618540 w 6187971"/>
              <a:gd name="connsiteY1041" fmla="*/ 3134491 h 5955635"/>
              <a:gd name="connsiteX1042" fmla="*/ 5621120 w 6187971"/>
              <a:gd name="connsiteY1042" fmla="*/ 3124519 h 5955635"/>
              <a:gd name="connsiteX1043" fmla="*/ 5615653 w 6187971"/>
              <a:gd name="connsiteY1043" fmla="*/ 3120977 h 5955635"/>
              <a:gd name="connsiteX1044" fmla="*/ 5607995 w 6187971"/>
              <a:gd name="connsiteY1044" fmla="*/ 3019002 h 5955635"/>
              <a:gd name="connsiteX1045" fmla="*/ 5610575 w 6187971"/>
              <a:gd name="connsiteY1045" fmla="*/ 3009032 h 5955635"/>
              <a:gd name="connsiteX1046" fmla="*/ 5609613 w 6187971"/>
              <a:gd name="connsiteY1046" fmla="*/ 3004527 h 5955635"/>
              <a:gd name="connsiteX1047" fmla="*/ 5605109 w 6187971"/>
              <a:gd name="connsiteY1047" fmla="*/ 3005490 h 5955635"/>
              <a:gd name="connsiteX1048" fmla="*/ 5608343 w 6187971"/>
              <a:gd name="connsiteY1048" fmla="*/ 2976541 h 5955635"/>
              <a:gd name="connsiteX1049" fmla="*/ 5607380 w 6187971"/>
              <a:gd name="connsiteY1049" fmla="*/ 2972037 h 5955635"/>
              <a:gd name="connsiteX1050" fmla="*/ 5605456 w 6187971"/>
              <a:gd name="connsiteY1050" fmla="*/ 2963029 h 5955635"/>
              <a:gd name="connsiteX1051" fmla="*/ 5604494 w 6187971"/>
              <a:gd name="connsiteY1051" fmla="*/ 2958525 h 5955635"/>
              <a:gd name="connsiteX1052" fmla="*/ 5608036 w 6187971"/>
              <a:gd name="connsiteY1052" fmla="*/ 2953059 h 5955635"/>
              <a:gd name="connsiteX1053" fmla="*/ 5607073 w 6187971"/>
              <a:gd name="connsiteY1053" fmla="*/ 2948555 h 5955635"/>
              <a:gd name="connsiteX1054" fmla="*/ 5601300 w 6187971"/>
              <a:gd name="connsiteY1054" fmla="*/ 2921531 h 5955635"/>
              <a:gd name="connsiteX1055" fmla="*/ 5600338 w 6187971"/>
              <a:gd name="connsiteY1055" fmla="*/ 2917026 h 5955635"/>
              <a:gd name="connsiteX1056" fmla="*/ 5598413 w 6187971"/>
              <a:gd name="connsiteY1056" fmla="*/ 2908019 h 5955635"/>
              <a:gd name="connsiteX1057" fmla="*/ 5597451 w 6187971"/>
              <a:gd name="connsiteY1057" fmla="*/ 2903514 h 5955635"/>
              <a:gd name="connsiteX1058" fmla="*/ 5590715 w 6187971"/>
              <a:gd name="connsiteY1058" fmla="*/ 2871986 h 5955635"/>
              <a:gd name="connsiteX1059" fmla="*/ 5595874 w 6187971"/>
              <a:gd name="connsiteY1059" fmla="*/ 2852045 h 5955635"/>
              <a:gd name="connsiteX1060" fmla="*/ 5599416 w 6187971"/>
              <a:gd name="connsiteY1060" fmla="*/ 2846579 h 5955635"/>
              <a:gd name="connsiteX1061" fmla="*/ 5598453 w 6187971"/>
              <a:gd name="connsiteY1061" fmla="*/ 2842075 h 5955635"/>
              <a:gd name="connsiteX1062" fmla="*/ 5593950 w 6187971"/>
              <a:gd name="connsiteY1062" fmla="*/ 2843037 h 5955635"/>
              <a:gd name="connsiteX1063" fmla="*/ 5594912 w 6187971"/>
              <a:gd name="connsiteY1063" fmla="*/ 2847541 h 5955635"/>
              <a:gd name="connsiteX1064" fmla="*/ 5586559 w 6187971"/>
              <a:gd name="connsiteY1064" fmla="*/ 2830487 h 5955635"/>
              <a:gd name="connsiteX1065" fmla="*/ 5595567 w 6187971"/>
              <a:gd name="connsiteY1065" fmla="*/ 2828563 h 5955635"/>
              <a:gd name="connsiteX1066" fmla="*/ 5600701 w 6187971"/>
              <a:gd name="connsiteY1066" fmla="*/ 2831889 h 5955635"/>
              <a:gd name="connsiteX1067" fmla="*/ 5604441 w 6187971"/>
              <a:gd name="connsiteY1067" fmla="*/ 2857353 h 5955635"/>
              <a:gd name="connsiteX1068" fmla="*/ 5620278 w 6187971"/>
              <a:gd name="connsiteY1068" fmla="*/ 2922185 h 5955635"/>
              <a:gd name="connsiteX1069" fmla="*/ 5616736 w 6187971"/>
              <a:gd name="connsiteY1069" fmla="*/ 2927652 h 5955635"/>
              <a:gd name="connsiteX1070" fmla="*/ 5617699 w 6187971"/>
              <a:gd name="connsiteY1070" fmla="*/ 2932156 h 5955635"/>
              <a:gd name="connsiteX1071" fmla="*/ 5627014 w 6187971"/>
              <a:gd name="connsiteY1071" fmla="*/ 2953713 h 5955635"/>
              <a:gd name="connsiteX1072" fmla="*/ 5623165 w 6187971"/>
              <a:gd name="connsiteY1072" fmla="*/ 2935697 h 5955635"/>
              <a:gd name="connsiteX1073" fmla="*/ 5628632 w 6187971"/>
              <a:gd name="connsiteY1073" fmla="*/ 2939239 h 5955635"/>
              <a:gd name="connsiteX1074" fmla="*/ 5627670 w 6187971"/>
              <a:gd name="connsiteY1074" fmla="*/ 2934735 h 5955635"/>
              <a:gd name="connsiteX1075" fmla="*/ 5626707 w 6187971"/>
              <a:gd name="connsiteY1075" fmla="*/ 2930231 h 5955635"/>
              <a:gd name="connsiteX1076" fmla="*/ 5625745 w 6187971"/>
              <a:gd name="connsiteY1076" fmla="*/ 2925727 h 5955635"/>
              <a:gd name="connsiteX1077" fmla="*/ 5638642 w 6187971"/>
              <a:gd name="connsiteY1077" fmla="*/ 2875875 h 5955635"/>
              <a:gd name="connsiteX1078" fmla="*/ 5658009 w 6187971"/>
              <a:gd name="connsiteY1078" fmla="*/ 2768126 h 5955635"/>
              <a:gd name="connsiteX1079" fmla="*/ 5661551 w 6187971"/>
              <a:gd name="connsiteY1079" fmla="*/ 2762659 h 5955635"/>
              <a:gd name="connsiteX1080" fmla="*/ 5665093 w 6187971"/>
              <a:gd name="connsiteY1080" fmla="*/ 2757194 h 5955635"/>
              <a:gd name="connsiteX1081" fmla="*/ 5670559 w 6187971"/>
              <a:gd name="connsiteY1081" fmla="*/ 2760735 h 5955635"/>
              <a:gd name="connsiteX1082" fmla="*/ 5667672 w 6187971"/>
              <a:gd name="connsiteY1082" fmla="*/ 2747222 h 5955635"/>
              <a:gd name="connsiteX1083" fmla="*/ 5667406 w 6187971"/>
              <a:gd name="connsiteY1083" fmla="*/ 2657797 h 5955635"/>
              <a:gd name="connsiteX1084" fmla="*/ 5673834 w 6187971"/>
              <a:gd name="connsiteY1084" fmla="*/ 2665842 h 5955635"/>
              <a:gd name="connsiteX1085" fmla="*/ 5689312 w 6187971"/>
              <a:gd name="connsiteY1085" fmla="*/ 2606020 h 5955635"/>
              <a:gd name="connsiteX1086" fmla="*/ 5691236 w 6187971"/>
              <a:gd name="connsiteY1086" fmla="*/ 2615028 h 5955635"/>
              <a:gd name="connsiteX1087" fmla="*/ 5692198 w 6187971"/>
              <a:gd name="connsiteY1087" fmla="*/ 2619532 h 5955635"/>
              <a:gd name="connsiteX1088" fmla="*/ 5695739 w 6187971"/>
              <a:gd name="connsiteY1088" fmla="*/ 2614066 h 5955635"/>
              <a:gd name="connsiteX1089" fmla="*/ 5693815 w 6187971"/>
              <a:gd name="connsiteY1089" fmla="*/ 2605058 h 5955635"/>
              <a:gd name="connsiteX1090" fmla="*/ 5709211 w 6187971"/>
              <a:gd name="connsiteY1090" fmla="*/ 2677123 h 5955635"/>
              <a:gd name="connsiteX1091" fmla="*/ 5729234 w 6187971"/>
              <a:gd name="connsiteY1091" fmla="*/ 2550395 h 5955635"/>
              <a:gd name="connsiteX1092" fmla="*/ 5744362 w 6187971"/>
              <a:gd name="connsiteY1092" fmla="*/ 2533034 h 5955635"/>
              <a:gd name="connsiteX1093" fmla="*/ 5538793 w 6187971"/>
              <a:gd name="connsiteY1093" fmla="*/ 2562824 h 5955635"/>
              <a:gd name="connsiteX1094" fmla="*/ 5560618 w 6187971"/>
              <a:gd name="connsiteY1094" fmla="*/ 2642934 h 5955635"/>
              <a:gd name="connsiteX1095" fmla="*/ 5581828 w 6187971"/>
              <a:gd name="connsiteY1095" fmla="*/ 2676080 h 5955635"/>
              <a:gd name="connsiteX1096" fmla="*/ 5595955 w 6187971"/>
              <a:gd name="connsiteY1096" fmla="*/ 2720158 h 5955635"/>
              <a:gd name="connsiteX1097" fmla="*/ 5603306 w 6187971"/>
              <a:gd name="connsiteY1097" fmla="*/ 2798652 h 5955635"/>
              <a:gd name="connsiteX1098" fmla="*/ 5597839 w 6187971"/>
              <a:gd name="connsiteY1098" fmla="*/ 2795110 h 5955635"/>
              <a:gd name="connsiteX1099" fmla="*/ 5598802 w 6187971"/>
              <a:gd name="connsiteY1099" fmla="*/ 2799614 h 5955635"/>
              <a:gd name="connsiteX1100" fmla="*/ 5598146 w 6187971"/>
              <a:gd name="connsiteY1100" fmla="*/ 2818592 h 5955635"/>
              <a:gd name="connsiteX1101" fmla="*/ 5599109 w 6187971"/>
              <a:gd name="connsiteY1101" fmla="*/ 2823096 h 5955635"/>
              <a:gd name="connsiteX1102" fmla="*/ 5594817 w 6187971"/>
              <a:gd name="connsiteY1102" fmla="*/ 2824013 h 5955635"/>
              <a:gd name="connsiteX1103" fmla="*/ 5593589 w 6187971"/>
              <a:gd name="connsiteY1103" fmla="*/ 2816549 h 5955635"/>
              <a:gd name="connsiteX1104" fmla="*/ 5584327 w 6187971"/>
              <a:gd name="connsiteY1104" fmla="*/ 2797996 h 5955635"/>
              <a:gd name="connsiteX1105" fmla="*/ 5587868 w 6187971"/>
              <a:gd name="connsiteY1105" fmla="*/ 2792530 h 5955635"/>
              <a:gd name="connsiteX1106" fmla="*/ 5586906 w 6187971"/>
              <a:gd name="connsiteY1106" fmla="*/ 2788027 h 5955635"/>
              <a:gd name="connsiteX1107" fmla="*/ 5590448 w 6187971"/>
              <a:gd name="connsiteY1107" fmla="*/ 2782560 h 5955635"/>
              <a:gd name="connsiteX1108" fmla="*/ 5589486 w 6187971"/>
              <a:gd name="connsiteY1108" fmla="*/ 2778056 h 5955635"/>
              <a:gd name="connsiteX1109" fmla="*/ 5584982 w 6187971"/>
              <a:gd name="connsiteY1109" fmla="*/ 2779018 h 5955635"/>
              <a:gd name="connsiteX1110" fmla="*/ 5572780 w 6187971"/>
              <a:gd name="connsiteY1110" fmla="*/ 2743948 h 5955635"/>
              <a:gd name="connsiteX1111" fmla="*/ 5577284 w 6187971"/>
              <a:gd name="connsiteY1111" fmla="*/ 2742986 h 5955635"/>
              <a:gd name="connsiteX1112" fmla="*/ 5575359 w 6187971"/>
              <a:gd name="connsiteY1112" fmla="*/ 2733977 h 5955635"/>
              <a:gd name="connsiteX1113" fmla="*/ 5574397 w 6187971"/>
              <a:gd name="connsiteY1113" fmla="*/ 2729474 h 5955635"/>
              <a:gd name="connsiteX1114" fmla="*/ 5569278 w 6187971"/>
              <a:gd name="connsiteY1114" fmla="*/ 2683471 h 5955635"/>
              <a:gd name="connsiteX1115" fmla="*/ 5564774 w 6187971"/>
              <a:gd name="connsiteY1115" fmla="*/ 2684433 h 5955635"/>
              <a:gd name="connsiteX1116" fmla="*/ 5568316 w 6187971"/>
              <a:gd name="connsiteY1116" fmla="*/ 2678967 h 5955635"/>
              <a:gd name="connsiteX1117" fmla="*/ 5562849 w 6187971"/>
              <a:gd name="connsiteY1117" fmla="*/ 2675425 h 5955635"/>
              <a:gd name="connsiteX1118" fmla="*/ 5557076 w 6187971"/>
              <a:gd name="connsiteY1118" fmla="*/ 2648401 h 5955635"/>
              <a:gd name="connsiteX1119" fmla="*/ 5549686 w 6187971"/>
              <a:gd name="connsiteY1119" fmla="*/ 2635851 h 5955635"/>
              <a:gd name="connsiteX1120" fmla="*/ 5553227 w 6187971"/>
              <a:gd name="connsiteY1120" fmla="*/ 2630384 h 5955635"/>
              <a:gd name="connsiteX1121" fmla="*/ 5543257 w 6187971"/>
              <a:gd name="connsiteY1121" fmla="*/ 2627805 h 5955635"/>
              <a:gd name="connsiteX1122" fmla="*/ 5547761 w 6187971"/>
              <a:gd name="connsiteY1122" fmla="*/ 2626843 h 5955635"/>
              <a:gd name="connsiteX1123" fmla="*/ 5546799 w 6187971"/>
              <a:gd name="connsiteY1123" fmla="*/ 2622339 h 5955635"/>
              <a:gd name="connsiteX1124" fmla="*/ 5545837 w 6187971"/>
              <a:gd name="connsiteY1124" fmla="*/ 2617834 h 5955635"/>
              <a:gd name="connsiteX1125" fmla="*/ 5544874 w 6187971"/>
              <a:gd name="connsiteY1125" fmla="*/ 2613331 h 5955635"/>
              <a:gd name="connsiteX1126" fmla="*/ 5543912 w 6187971"/>
              <a:gd name="connsiteY1126" fmla="*/ 2608826 h 5955635"/>
              <a:gd name="connsiteX1127" fmla="*/ 5546491 w 6187971"/>
              <a:gd name="connsiteY1127" fmla="*/ 2598857 h 5955635"/>
              <a:gd name="connsiteX1128" fmla="*/ 5540063 w 6187971"/>
              <a:gd name="connsiteY1128" fmla="*/ 2590810 h 5955635"/>
              <a:gd name="connsiteX1129" fmla="*/ 5538793 w 6187971"/>
              <a:gd name="connsiteY1129" fmla="*/ 2562824 h 5955635"/>
              <a:gd name="connsiteX1130" fmla="*/ 665421 w 6187971"/>
              <a:gd name="connsiteY1130" fmla="*/ 3538061 h 5955635"/>
              <a:gd name="connsiteX1131" fmla="*/ 668307 w 6187971"/>
              <a:gd name="connsiteY1131" fmla="*/ 3551573 h 5955635"/>
              <a:gd name="connsiteX1132" fmla="*/ 661880 w 6187971"/>
              <a:gd name="connsiteY1132" fmla="*/ 3543528 h 5955635"/>
              <a:gd name="connsiteX1133" fmla="*/ 665421 w 6187971"/>
              <a:gd name="connsiteY1133" fmla="*/ 3538061 h 5955635"/>
              <a:gd name="connsiteX1134" fmla="*/ 727864 w 6187971"/>
              <a:gd name="connsiteY1134" fmla="*/ 3477624 h 5955635"/>
              <a:gd name="connsiteX1135" fmla="*/ 733330 w 6187971"/>
              <a:gd name="connsiteY1135" fmla="*/ 3481166 h 5955635"/>
              <a:gd name="connsiteX1136" fmla="*/ 729788 w 6187971"/>
              <a:gd name="connsiteY1136" fmla="*/ 3486633 h 5955635"/>
              <a:gd name="connsiteX1137" fmla="*/ 727864 w 6187971"/>
              <a:gd name="connsiteY1137" fmla="*/ 3477624 h 5955635"/>
              <a:gd name="connsiteX1138" fmla="*/ 5425431 w 6187971"/>
              <a:gd name="connsiteY1138" fmla="*/ 2252659 h 5955635"/>
              <a:gd name="connsiteX1139" fmla="*/ 5432822 w 6187971"/>
              <a:gd name="connsiteY1139" fmla="*/ 2265209 h 5955635"/>
              <a:gd name="connsiteX1140" fmla="*/ 5433785 w 6187971"/>
              <a:gd name="connsiteY1140" fmla="*/ 2269713 h 5955635"/>
              <a:gd name="connsiteX1141" fmla="*/ 5434747 w 6187971"/>
              <a:gd name="connsiteY1141" fmla="*/ 2274217 h 5955635"/>
              <a:gd name="connsiteX1142" fmla="*/ 5435709 w 6187971"/>
              <a:gd name="connsiteY1142" fmla="*/ 2278721 h 5955635"/>
              <a:gd name="connsiteX1143" fmla="*/ 5429280 w 6187971"/>
              <a:gd name="connsiteY1143" fmla="*/ 2270676 h 5955635"/>
              <a:gd name="connsiteX1144" fmla="*/ 5425431 w 6187971"/>
              <a:gd name="connsiteY1144" fmla="*/ 2252659 h 5955635"/>
              <a:gd name="connsiteX1145" fmla="*/ 697152 w 6187971"/>
              <a:gd name="connsiteY1145" fmla="*/ 3201608 h 5955635"/>
              <a:gd name="connsiteX1146" fmla="*/ 701656 w 6187971"/>
              <a:gd name="connsiteY1146" fmla="*/ 3200646 h 5955635"/>
              <a:gd name="connsiteX1147" fmla="*/ 702618 w 6187971"/>
              <a:gd name="connsiteY1147" fmla="*/ 3205149 h 5955635"/>
              <a:gd name="connsiteX1148" fmla="*/ 697152 w 6187971"/>
              <a:gd name="connsiteY1148" fmla="*/ 3201608 h 5955635"/>
              <a:gd name="connsiteX1149" fmla="*/ 23704 w 6187971"/>
              <a:gd name="connsiteY1149" fmla="*/ 3000785 h 5955635"/>
              <a:gd name="connsiteX1150" fmla="*/ 25950 w 6187971"/>
              <a:gd name="connsiteY1150" fmla="*/ 3003797 h 5955635"/>
              <a:gd name="connsiteX1151" fmla="*/ 28196 w 6187971"/>
              <a:gd name="connsiteY1151" fmla="*/ 3006809 h 5955635"/>
              <a:gd name="connsiteX1152" fmla="*/ 22935 w 6187971"/>
              <a:gd name="connsiteY1152" fmla="*/ 3006044 h 5955635"/>
              <a:gd name="connsiteX1153" fmla="*/ 23704 w 6187971"/>
              <a:gd name="connsiteY1153" fmla="*/ 3000785 h 5955635"/>
              <a:gd name="connsiteX1154" fmla="*/ 5144618 w 6187971"/>
              <a:gd name="connsiteY1154" fmla="*/ 1709820 h 5955635"/>
              <a:gd name="connsiteX1155" fmla="*/ 5178685 w 6187971"/>
              <a:gd name="connsiteY1155" fmla="*/ 1759057 h 5955635"/>
              <a:gd name="connsiteX1156" fmla="*/ 5174182 w 6187971"/>
              <a:gd name="connsiteY1156" fmla="*/ 1760019 h 5955635"/>
              <a:gd name="connsiteX1157" fmla="*/ 5165829 w 6187971"/>
              <a:gd name="connsiteY1157" fmla="*/ 1742966 h 5955635"/>
              <a:gd name="connsiteX1158" fmla="*/ 5152972 w 6187971"/>
              <a:gd name="connsiteY1158" fmla="*/ 1726875 h 5955635"/>
              <a:gd name="connsiteX1159" fmla="*/ 5147505 w 6187971"/>
              <a:gd name="connsiteY1159" fmla="*/ 1723332 h 5955635"/>
              <a:gd name="connsiteX1160" fmla="*/ 5141076 w 6187971"/>
              <a:gd name="connsiteY1160" fmla="*/ 1715287 h 5955635"/>
              <a:gd name="connsiteX1161" fmla="*/ 5144618 w 6187971"/>
              <a:gd name="connsiteY1161" fmla="*/ 1709820 h 5955635"/>
              <a:gd name="connsiteX1162" fmla="*/ 726773 w 6187971"/>
              <a:gd name="connsiteY1162" fmla="*/ 2634833 h 5955635"/>
              <a:gd name="connsiteX1163" fmla="*/ 727736 w 6187971"/>
              <a:gd name="connsiteY1163" fmla="*/ 2639338 h 5955635"/>
              <a:gd name="connsiteX1164" fmla="*/ 723231 w 6187971"/>
              <a:gd name="connsiteY1164" fmla="*/ 2640300 h 5955635"/>
              <a:gd name="connsiteX1165" fmla="*/ 726773 w 6187971"/>
              <a:gd name="connsiteY1165" fmla="*/ 2634833 h 5955635"/>
              <a:gd name="connsiteX1166" fmla="*/ 760478 w 6187971"/>
              <a:gd name="connsiteY1166" fmla="*/ 2435480 h 5955635"/>
              <a:gd name="connsiteX1167" fmla="*/ 760347 w 6187971"/>
              <a:gd name="connsiteY1167" fmla="*/ 2439276 h 5955635"/>
              <a:gd name="connsiteX1168" fmla="*/ 756805 w 6187971"/>
              <a:gd name="connsiteY1168" fmla="*/ 2444741 h 5955635"/>
              <a:gd name="connsiteX1169" fmla="*/ 779150 w 6187971"/>
              <a:gd name="connsiteY1169" fmla="*/ 2373847 h 5955635"/>
              <a:gd name="connsiteX1170" fmla="*/ 779366 w 6187971"/>
              <a:gd name="connsiteY1170" fmla="*/ 2373987 h 5955635"/>
              <a:gd name="connsiteX1171" fmla="*/ 778898 w 6187971"/>
              <a:gd name="connsiteY1171" fmla="*/ 2374800 h 5955635"/>
              <a:gd name="connsiteX1172" fmla="*/ 82769 w 6187971"/>
              <a:gd name="connsiteY1172" fmla="*/ 2413119 h 5955635"/>
              <a:gd name="connsiteX1173" fmla="*/ 52067 w 6187971"/>
              <a:gd name="connsiteY1173" fmla="*/ 2604720 h 5955635"/>
              <a:gd name="connsiteX1174" fmla="*/ 56497 w 6187971"/>
              <a:gd name="connsiteY1174" fmla="*/ 2629537 h 5955635"/>
              <a:gd name="connsiteX1175" fmla="*/ 43546 w 6187971"/>
              <a:gd name="connsiteY1175" fmla="*/ 2681370 h 5955635"/>
              <a:gd name="connsiteX1176" fmla="*/ 47915 w 6187971"/>
              <a:gd name="connsiteY1176" fmla="*/ 2724979 h 5955635"/>
              <a:gd name="connsiteX1177" fmla="*/ 31949 w 6187971"/>
              <a:gd name="connsiteY1177" fmla="*/ 2779060 h 5955635"/>
              <a:gd name="connsiteX1178" fmla="*/ 21428 w 6187971"/>
              <a:gd name="connsiteY1178" fmla="*/ 2777530 h 5955635"/>
              <a:gd name="connsiteX1179" fmla="*/ 18290 w 6187971"/>
              <a:gd name="connsiteY1179" fmla="*/ 2817361 h 5955635"/>
              <a:gd name="connsiteX1180" fmla="*/ 21305 w 6187971"/>
              <a:gd name="connsiteY1180" fmla="*/ 2815114 h 5955635"/>
              <a:gd name="connsiteX1181" fmla="*/ 22074 w 6187971"/>
              <a:gd name="connsiteY1181" fmla="*/ 2809854 h 5955635"/>
              <a:gd name="connsiteX1182" fmla="*/ 24320 w 6187971"/>
              <a:gd name="connsiteY1182" fmla="*/ 2812866 h 5955635"/>
              <a:gd name="connsiteX1183" fmla="*/ 31118 w 6187971"/>
              <a:gd name="connsiteY1183" fmla="*/ 2803112 h 5955635"/>
              <a:gd name="connsiteX1184" fmla="*/ 29518 w 6187971"/>
              <a:gd name="connsiteY1184" fmla="*/ 2832423 h 5955635"/>
              <a:gd name="connsiteX1185" fmla="*/ 31764 w 6187971"/>
              <a:gd name="connsiteY1185" fmla="*/ 2835435 h 5955635"/>
              <a:gd name="connsiteX1186" fmla="*/ 28750 w 6187971"/>
              <a:gd name="connsiteY1186" fmla="*/ 2837683 h 5955635"/>
              <a:gd name="connsiteX1187" fmla="*/ 30226 w 6187971"/>
              <a:gd name="connsiteY1187" fmla="*/ 2845955 h 5955635"/>
              <a:gd name="connsiteX1188" fmla="*/ 27211 w 6187971"/>
              <a:gd name="connsiteY1188" fmla="*/ 2848202 h 5955635"/>
              <a:gd name="connsiteX1189" fmla="*/ 33057 w 6187971"/>
              <a:gd name="connsiteY1189" fmla="*/ 2900083 h 5955635"/>
              <a:gd name="connsiteX1190" fmla="*/ 21643 w 6187971"/>
              <a:gd name="connsiteY1190" fmla="*/ 2941397 h 5955635"/>
              <a:gd name="connsiteX1191" fmla="*/ 20874 w 6187971"/>
              <a:gd name="connsiteY1191" fmla="*/ 2946657 h 5955635"/>
              <a:gd name="connsiteX1192" fmla="*/ 19336 w 6187971"/>
              <a:gd name="connsiteY1192" fmla="*/ 2957176 h 5955635"/>
              <a:gd name="connsiteX1193" fmla="*/ 17091 w 6187971"/>
              <a:gd name="connsiteY1193" fmla="*/ 2954164 h 5955635"/>
              <a:gd name="connsiteX1194" fmla="*/ 17860 w 6187971"/>
              <a:gd name="connsiteY1194" fmla="*/ 2948904 h 5955635"/>
              <a:gd name="connsiteX1195" fmla="*/ 15614 w 6187971"/>
              <a:gd name="connsiteY1195" fmla="*/ 2945892 h 5955635"/>
              <a:gd name="connsiteX1196" fmla="*/ 19275 w 6187971"/>
              <a:gd name="connsiteY1196" fmla="*/ 2975968 h 5955635"/>
              <a:gd name="connsiteX1197" fmla="*/ 20044 w 6187971"/>
              <a:gd name="connsiteY1197" fmla="*/ 2970708 h 5955635"/>
              <a:gd name="connsiteX1198" fmla="*/ 22290 w 6187971"/>
              <a:gd name="connsiteY1198" fmla="*/ 2973720 h 5955635"/>
              <a:gd name="connsiteX1199" fmla="*/ 24535 w 6187971"/>
              <a:gd name="connsiteY1199" fmla="*/ 2976733 h 5955635"/>
              <a:gd name="connsiteX1200" fmla="*/ 28319 w 6187971"/>
              <a:gd name="connsiteY1200" fmla="*/ 2969225 h 5955635"/>
              <a:gd name="connsiteX1201" fmla="*/ 24474 w 6187971"/>
              <a:gd name="connsiteY1201" fmla="*/ 2995525 h 5955635"/>
              <a:gd name="connsiteX1202" fmla="*/ 23704 w 6187971"/>
              <a:gd name="connsiteY1202" fmla="*/ 3000785 h 5955635"/>
              <a:gd name="connsiteX1203" fmla="*/ 21090 w 6187971"/>
              <a:gd name="connsiteY1203" fmla="*/ 3110523 h 5955635"/>
              <a:gd name="connsiteX1204" fmla="*/ 20321 w 6187971"/>
              <a:gd name="connsiteY1204" fmla="*/ 3115783 h 5955635"/>
              <a:gd name="connsiteX1205" fmla="*/ 21797 w 6187971"/>
              <a:gd name="connsiteY1205" fmla="*/ 3124055 h 5955635"/>
              <a:gd name="connsiteX1206" fmla="*/ 19552 w 6187971"/>
              <a:gd name="connsiteY1206" fmla="*/ 3121043 h 5955635"/>
              <a:gd name="connsiteX1207" fmla="*/ 32964 w 6187971"/>
              <a:gd name="connsiteY1207" fmla="*/ 3157909 h 5955635"/>
              <a:gd name="connsiteX1208" fmla="*/ 31488 w 6187971"/>
              <a:gd name="connsiteY1208" fmla="*/ 3149636 h 5955635"/>
              <a:gd name="connsiteX1209" fmla="*/ 34503 w 6187971"/>
              <a:gd name="connsiteY1209" fmla="*/ 3147389 h 5955635"/>
              <a:gd name="connsiteX1210" fmla="*/ 35979 w 6187971"/>
              <a:gd name="connsiteY1210" fmla="*/ 3155661 h 5955635"/>
              <a:gd name="connsiteX1211" fmla="*/ 36796 w 6187971"/>
              <a:gd name="connsiteY1211" fmla="*/ 3156756 h 5955635"/>
              <a:gd name="connsiteX1212" fmla="*/ 36814 w 6187971"/>
              <a:gd name="connsiteY1212" fmla="*/ 3159140 h 5955635"/>
              <a:gd name="connsiteX1213" fmla="*/ 37456 w 6187971"/>
              <a:gd name="connsiteY1213" fmla="*/ 3163933 h 5955635"/>
              <a:gd name="connsiteX1214" fmla="*/ 38225 w 6187971"/>
              <a:gd name="connsiteY1214" fmla="*/ 3158673 h 5955635"/>
              <a:gd name="connsiteX1215" fmla="*/ 36796 w 6187971"/>
              <a:gd name="connsiteY1215" fmla="*/ 3156756 h 5955635"/>
              <a:gd name="connsiteX1216" fmla="*/ 36748 w 6187971"/>
              <a:gd name="connsiteY1216" fmla="*/ 3150401 h 5955635"/>
              <a:gd name="connsiteX1217" fmla="*/ 66281 w 6187971"/>
              <a:gd name="connsiteY1217" fmla="*/ 3315844 h 5955635"/>
              <a:gd name="connsiteX1218" fmla="*/ 65450 w 6187971"/>
              <a:gd name="connsiteY1218" fmla="*/ 3339896 h 5955635"/>
              <a:gd name="connsiteX1219" fmla="*/ 72956 w 6187971"/>
              <a:gd name="connsiteY1219" fmla="*/ 3343673 h 5955635"/>
              <a:gd name="connsiteX1220" fmla="*/ 72187 w 6187971"/>
              <a:gd name="connsiteY1220" fmla="*/ 3348933 h 5955635"/>
              <a:gd name="connsiteX1221" fmla="*/ 73664 w 6187971"/>
              <a:gd name="connsiteY1221" fmla="*/ 3357205 h 5955635"/>
              <a:gd name="connsiteX1222" fmla="*/ 81694 w 6187971"/>
              <a:gd name="connsiteY1222" fmla="*/ 3430890 h 5955635"/>
              <a:gd name="connsiteX1223" fmla="*/ 82462 w 6187971"/>
              <a:gd name="connsiteY1223" fmla="*/ 3425630 h 5955635"/>
              <a:gd name="connsiteX1224" fmla="*/ 87723 w 6187971"/>
              <a:gd name="connsiteY1224" fmla="*/ 3426395 h 5955635"/>
              <a:gd name="connsiteX1225" fmla="*/ 86954 w 6187971"/>
              <a:gd name="connsiteY1225" fmla="*/ 3431654 h 5955635"/>
              <a:gd name="connsiteX1226" fmla="*/ 89199 w 6187971"/>
              <a:gd name="connsiteY1226" fmla="*/ 3434667 h 5955635"/>
              <a:gd name="connsiteX1227" fmla="*/ 97998 w 6187971"/>
              <a:gd name="connsiteY1227" fmla="*/ 3503092 h 5955635"/>
              <a:gd name="connsiteX1228" fmla="*/ 124762 w 6187971"/>
              <a:gd name="connsiteY1228" fmla="*/ 3595615 h 5955635"/>
              <a:gd name="connsiteX1229" fmla="*/ 92676 w 6187971"/>
              <a:gd name="connsiteY1229" fmla="*/ 3521119 h 5955635"/>
              <a:gd name="connsiteX1230" fmla="*/ 86123 w 6187971"/>
              <a:gd name="connsiteY1230" fmla="*/ 3455706 h 5955635"/>
              <a:gd name="connsiteX1231" fmla="*/ 80863 w 6187971"/>
              <a:gd name="connsiteY1231" fmla="*/ 3454941 h 5955635"/>
              <a:gd name="connsiteX1232" fmla="*/ 80155 w 6187971"/>
              <a:gd name="connsiteY1232" fmla="*/ 3441409 h 5955635"/>
              <a:gd name="connsiteX1233" fmla="*/ 80924 w 6187971"/>
              <a:gd name="connsiteY1233" fmla="*/ 3436150 h 5955635"/>
              <a:gd name="connsiteX1234" fmla="*/ 77909 w 6187971"/>
              <a:gd name="connsiteY1234" fmla="*/ 3438397 h 5955635"/>
              <a:gd name="connsiteX1235" fmla="*/ 62313 w 6187971"/>
              <a:gd name="connsiteY1235" fmla="*/ 3379727 h 5955635"/>
              <a:gd name="connsiteX1236" fmla="*/ 60067 w 6187971"/>
              <a:gd name="connsiteY1236" fmla="*/ 3376715 h 5955635"/>
              <a:gd name="connsiteX1237" fmla="*/ 57821 w 6187971"/>
              <a:gd name="connsiteY1237" fmla="*/ 3373703 h 5955635"/>
              <a:gd name="connsiteX1238" fmla="*/ 55576 w 6187971"/>
              <a:gd name="connsiteY1238" fmla="*/ 3370690 h 5955635"/>
              <a:gd name="connsiteX1239" fmla="*/ 58590 w 6187971"/>
              <a:gd name="connsiteY1239" fmla="*/ 3368443 h 5955635"/>
              <a:gd name="connsiteX1240" fmla="*/ 53330 w 6187971"/>
              <a:gd name="connsiteY1240" fmla="*/ 3367678 h 5955635"/>
              <a:gd name="connsiteX1241" fmla="*/ 41394 w 6187971"/>
              <a:gd name="connsiteY1241" fmla="*/ 3339084 h 5955635"/>
              <a:gd name="connsiteX1242" fmla="*/ 33057 w 6187971"/>
              <a:gd name="connsiteY1242" fmla="*/ 3359359 h 5955635"/>
              <a:gd name="connsiteX1243" fmla="*/ 30073 w 6187971"/>
              <a:gd name="connsiteY1243" fmla="*/ 3352210 h 5955635"/>
              <a:gd name="connsiteX1244" fmla="*/ 28581 w 6187971"/>
              <a:gd name="connsiteY1244" fmla="*/ 3348636 h 5955635"/>
              <a:gd name="connsiteX1245" fmla="*/ 29335 w 6187971"/>
              <a:gd name="connsiteY1245" fmla="*/ 3348074 h 5955635"/>
              <a:gd name="connsiteX1246" fmla="*/ 27089 w 6187971"/>
              <a:gd name="connsiteY1246" fmla="*/ 3345062 h 5955635"/>
              <a:gd name="connsiteX1247" fmla="*/ 28581 w 6187971"/>
              <a:gd name="connsiteY1247" fmla="*/ 3348636 h 5955635"/>
              <a:gd name="connsiteX1248" fmla="*/ 26320 w 6187971"/>
              <a:gd name="connsiteY1248" fmla="*/ 3350322 h 5955635"/>
              <a:gd name="connsiteX1249" fmla="*/ 24074 w 6187971"/>
              <a:gd name="connsiteY1249" fmla="*/ 3347310 h 5955635"/>
              <a:gd name="connsiteX1250" fmla="*/ 21828 w 6187971"/>
              <a:gd name="connsiteY1250" fmla="*/ 3344297 h 5955635"/>
              <a:gd name="connsiteX1251" fmla="*/ 19644 w 6187971"/>
              <a:gd name="connsiteY1251" fmla="*/ 3322493 h 5955635"/>
              <a:gd name="connsiteX1252" fmla="*/ 20413 w 6187971"/>
              <a:gd name="connsiteY1252" fmla="*/ 3317233 h 5955635"/>
              <a:gd name="connsiteX1253" fmla="*/ 18937 w 6187971"/>
              <a:gd name="connsiteY1253" fmla="*/ 3308961 h 5955635"/>
              <a:gd name="connsiteX1254" fmla="*/ 19706 w 6187971"/>
              <a:gd name="connsiteY1254" fmla="*/ 3303701 h 5955635"/>
              <a:gd name="connsiteX1255" fmla="*/ 21182 w 6187971"/>
              <a:gd name="connsiteY1255" fmla="*/ 3311973 h 5955635"/>
              <a:gd name="connsiteX1256" fmla="*/ 22659 w 6187971"/>
              <a:gd name="connsiteY1256" fmla="*/ 3320245 h 5955635"/>
              <a:gd name="connsiteX1257" fmla="*/ 26504 w 6187971"/>
              <a:gd name="connsiteY1257" fmla="*/ 3293946 h 5955635"/>
              <a:gd name="connsiteX1258" fmla="*/ 42286 w 6187971"/>
              <a:gd name="connsiteY1258" fmla="*/ 3296241 h 5955635"/>
              <a:gd name="connsiteX1259" fmla="*/ 16537 w 6187971"/>
              <a:gd name="connsiteY1259" fmla="*/ 3123291 h 5955635"/>
              <a:gd name="connsiteX1260" fmla="*/ 15060 w 6187971"/>
              <a:gd name="connsiteY1260" fmla="*/ 3115018 h 5955635"/>
              <a:gd name="connsiteX1261" fmla="*/ 15829 w 6187971"/>
              <a:gd name="connsiteY1261" fmla="*/ 3109758 h 5955635"/>
              <a:gd name="connsiteX1262" fmla="*/ 10046 w 6187971"/>
              <a:gd name="connsiteY1262" fmla="*/ 3039086 h 5955635"/>
              <a:gd name="connsiteX1263" fmla="*/ 1309 w 6187971"/>
              <a:gd name="connsiteY1263" fmla="*/ 2951870 h 5955635"/>
              <a:gd name="connsiteX1264" fmla="*/ 3862 w 6187971"/>
              <a:gd name="connsiteY1264" fmla="*/ 2860923 h 5955635"/>
              <a:gd name="connsiteX1265" fmla="*/ 7308 w 6187971"/>
              <a:gd name="connsiteY1265" fmla="*/ 2727132 h 5955635"/>
              <a:gd name="connsiteX1266" fmla="*/ 30195 w 6187971"/>
              <a:gd name="connsiteY1266" fmla="*/ 2625713 h 5955635"/>
              <a:gd name="connsiteX1267" fmla="*/ 27888 w 6187971"/>
              <a:gd name="connsiteY1267" fmla="*/ 2641492 h 5955635"/>
              <a:gd name="connsiteX1268" fmla="*/ 31672 w 6187971"/>
              <a:gd name="connsiteY1268" fmla="*/ 2633985 h 5955635"/>
              <a:gd name="connsiteX1269" fmla="*/ 32441 w 6187971"/>
              <a:gd name="connsiteY1269" fmla="*/ 2628725 h 5955635"/>
              <a:gd name="connsiteX1270" fmla="*/ 33917 w 6187971"/>
              <a:gd name="connsiteY1270" fmla="*/ 2636997 h 5955635"/>
              <a:gd name="connsiteX1271" fmla="*/ 36163 w 6187971"/>
              <a:gd name="connsiteY1271" fmla="*/ 2640009 h 5955635"/>
              <a:gd name="connsiteX1272" fmla="*/ 47822 w 6187971"/>
              <a:gd name="connsiteY1272" fmla="*/ 2523528 h 5955635"/>
              <a:gd name="connsiteX1273" fmla="*/ 82769 w 6187971"/>
              <a:gd name="connsiteY1273" fmla="*/ 2413119 h 5955635"/>
              <a:gd name="connsiteX1274" fmla="*/ 842852 w 6187971"/>
              <a:gd name="connsiteY1274" fmla="*/ 2186167 h 5955635"/>
              <a:gd name="connsiteX1275" fmla="*/ 844776 w 6187971"/>
              <a:gd name="connsiteY1275" fmla="*/ 2195175 h 5955635"/>
              <a:gd name="connsiteX1276" fmla="*/ 807086 w 6187971"/>
              <a:gd name="connsiteY1276" fmla="*/ 2283291 h 5955635"/>
              <a:gd name="connsiteX1277" fmla="*/ 802365 w 6187971"/>
              <a:gd name="connsiteY1277" fmla="*/ 2310792 h 5955635"/>
              <a:gd name="connsiteX1278" fmla="*/ 785915 w 6187971"/>
              <a:gd name="connsiteY1278" fmla="*/ 2348273 h 5955635"/>
              <a:gd name="connsiteX1279" fmla="*/ 807499 w 6187971"/>
              <a:gd name="connsiteY1279" fmla="*/ 2266692 h 5955635"/>
              <a:gd name="connsiteX1280" fmla="*/ 823460 w 6187971"/>
              <a:gd name="connsiteY1280" fmla="*/ 2218568 h 5955635"/>
              <a:gd name="connsiteX1281" fmla="*/ 830609 w 6187971"/>
              <a:gd name="connsiteY1281" fmla="*/ 2217040 h 5955635"/>
              <a:gd name="connsiteX1282" fmla="*/ 839310 w 6187971"/>
              <a:gd name="connsiteY1282" fmla="*/ 2191634 h 5955635"/>
              <a:gd name="connsiteX1283" fmla="*/ 842852 w 6187971"/>
              <a:gd name="connsiteY1283" fmla="*/ 2186167 h 5955635"/>
              <a:gd name="connsiteX1284" fmla="*/ 840927 w 6187971"/>
              <a:gd name="connsiteY1284" fmla="*/ 2177159 h 5955635"/>
              <a:gd name="connsiteX1285" fmla="*/ 838347 w 6187971"/>
              <a:gd name="connsiteY1285" fmla="*/ 2187130 h 5955635"/>
              <a:gd name="connsiteX1286" fmla="*/ 834806 w 6187971"/>
              <a:gd name="connsiteY1286" fmla="*/ 2192596 h 5955635"/>
              <a:gd name="connsiteX1287" fmla="*/ 827275 w 6187971"/>
              <a:gd name="connsiteY1287" fmla="*/ 2207064 h 5955635"/>
              <a:gd name="connsiteX1288" fmla="*/ 834303 w 6187971"/>
              <a:gd name="connsiteY1288" fmla="*/ 2185873 h 5955635"/>
              <a:gd name="connsiteX1289" fmla="*/ 837385 w 6187971"/>
              <a:gd name="connsiteY1289" fmla="*/ 2182625 h 5955635"/>
              <a:gd name="connsiteX1290" fmla="*/ 836151 w 6187971"/>
              <a:gd name="connsiteY1290" fmla="*/ 2180302 h 5955635"/>
              <a:gd name="connsiteX1291" fmla="*/ 836748 w 6187971"/>
              <a:gd name="connsiteY1291" fmla="*/ 2178498 h 5955635"/>
              <a:gd name="connsiteX1292" fmla="*/ 839464 w 6187971"/>
              <a:gd name="connsiteY1292" fmla="*/ 2170309 h 5955635"/>
              <a:gd name="connsiteX1293" fmla="*/ 839965 w 6187971"/>
              <a:gd name="connsiteY1293" fmla="*/ 2172655 h 5955635"/>
              <a:gd name="connsiteX1294" fmla="*/ 838208 w 6187971"/>
              <a:gd name="connsiteY1294" fmla="*/ 2174097 h 5955635"/>
              <a:gd name="connsiteX1295" fmla="*/ 845313 w 6187971"/>
              <a:gd name="connsiteY1295" fmla="*/ 2152674 h 5955635"/>
              <a:gd name="connsiteX1296" fmla="*/ 849628 w 6187971"/>
              <a:gd name="connsiteY1296" fmla="*/ 2151752 h 5955635"/>
              <a:gd name="connsiteX1297" fmla="*/ 847050 w 6187971"/>
              <a:gd name="connsiteY1297" fmla="*/ 2161723 h 5955635"/>
              <a:gd name="connsiteX1298" fmla="*/ 846087 w 6187971"/>
              <a:gd name="connsiteY1298" fmla="*/ 2157218 h 5955635"/>
              <a:gd name="connsiteX1299" fmla="*/ 843632 w 6187971"/>
              <a:gd name="connsiteY1299" fmla="*/ 2157743 h 5955635"/>
              <a:gd name="connsiteX1300" fmla="*/ 875203 w 6187971"/>
              <a:gd name="connsiteY1300" fmla="*/ 2077877 h 5955635"/>
              <a:gd name="connsiteX1301" fmla="*/ 874366 w 6187971"/>
              <a:gd name="connsiteY1301" fmla="*/ 2081194 h 5955635"/>
              <a:gd name="connsiteX1302" fmla="*/ 881198 w 6187971"/>
              <a:gd name="connsiteY1302" fmla="*/ 2079073 h 5955635"/>
              <a:gd name="connsiteX1303" fmla="*/ 852208 w 6187971"/>
              <a:gd name="connsiteY1303" fmla="*/ 2141782 h 5955635"/>
              <a:gd name="connsiteX1304" fmla="*/ 848676 w 6187971"/>
              <a:gd name="connsiteY1304" fmla="*/ 2142537 h 5955635"/>
              <a:gd name="connsiteX1305" fmla="*/ 849759 w 6187971"/>
              <a:gd name="connsiteY1305" fmla="*/ 2139271 h 5955635"/>
              <a:gd name="connsiteX1306" fmla="*/ 4931467 w 6187971"/>
              <a:gd name="connsiteY1306" fmla="*/ 1175063 h 5955635"/>
              <a:gd name="connsiteX1307" fmla="*/ 4937140 w 6187971"/>
              <a:gd name="connsiteY1307" fmla="*/ 1179573 h 5955635"/>
              <a:gd name="connsiteX1308" fmla="*/ 4931674 w 6187971"/>
              <a:gd name="connsiteY1308" fmla="*/ 1176031 h 5955635"/>
              <a:gd name="connsiteX1309" fmla="*/ 561352 w 6187971"/>
              <a:gd name="connsiteY1309" fmla="*/ 2088239 h 5955635"/>
              <a:gd name="connsiteX1310" fmla="*/ 573826 w 6187971"/>
              <a:gd name="connsiteY1310" fmla="*/ 2087987 h 5955635"/>
              <a:gd name="connsiteX1311" fmla="*/ 582872 w 6187971"/>
              <a:gd name="connsiteY1311" fmla="*/ 2092891 h 5955635"/>
              <a:gd name="connsiteX1312" fmla="*/ 578185 w 6187971"/>
              <a:gd name="connsiteY1312" fmla="*/ 2103852 h 5955635"/>
              <a:gd name="connsiteX1313" fmla="*/ 404548 w 6187971"/>
              <a:gd name="connsiteY1313" fmla="*/ 3073332 h 5955635"/>
              <a:gd name="connsiteX1314" fmla="*/ 414356 w 6187971"/>
              <a:gd name="connsiteY1314" fmla="*/ 3260413 h 5955635"/>
              <a:gd name="connsiteX1315" fmla="*/ 410289 w 6187971"/>
              <a:gd name="connsiteY1315" fmla="*/ 3235547 h 5955635"/>
              <a:gd name="connsiteX1316" fmla="*/ 403101 w 6187971"/>
              <a:gd name="connsiteY1316" fmla="*/ 2771698 h 5955635"/>
              <a:gd name="connsiteX1317" fmla="*/ 408415 w 6187971"/>
              <a:gd name="connsiteY1317" fmla="*/ 2604354 h 5955635"/>
              <a:gd name="connsiteX1318" fmla="*/ 435141 w 6187971"/>
              <a:gd name="connsiteY1318" fmla="*/ 2583001 h 5955635"/>
              <a:gd name="connsiteX1319" fmla="*/ 449176 w 6187971"/>
              <a:gd name="connsiteY1319" fmla="*/ 2566314 h 5955635"/>
              <a:gd name="connsiteX1320" fmla="*/ 552039 w 6187971"/>
              <a:gd name="connsiteY1320" fmla="*/ 2114152 h 5955635"/>
              <a:gd name="connsiteX1321" fmla="*/ 561352 w 6187971"/>
              <a:gd name="connsiteY1321" fmla="*/ 2088239 h 5955635"/>
              <a:gd name="connsiteX1322" fmla="*/ 5705773 w 6187971"/>
              <a:gd name="connsiteY1322" fmla="*/ 955466 h 5955635"/>
              <a:gd name="connsiteX1323" fmla="*/ 5709740 w 6187971"/>
              <a:gd name="connsiteY1323" fmla="*/ 967367 h 5955635"/>
              <a:gd name="connsiteX1324" fmla="*/ 5705773 w 6187971"/>
              <a:gd name="connsiteY1324" fmla="*/ 955466 h 5955635"/>
              <a:gd name="connsiteX1325" fmla="*/ 968004 w 6187971"/>
              <a:gd name="connsiteY1325" fmla="*/ 1863229 h 5955635"/>
              <a:gd name="connsiteX1326" fmla="*/ 968776 w 6187971"/>
              <a:gd name="connsiteY1326" fmla="*/ 1863422 h 5955635"/>
              <a:gd name="connsiteX1327" fmla="*/ 957715 w 6187971"/>
              <a:gd name="connsiteY1327" fmla="*/ 1886114 h 5955635"/>
              <a:gd name="connsiteX1328" fmla="*/ 938869 w 6187971"/>
              <a:gd name="connsiteY1328" fmla="*/ 1930172 h 5955635"/>
              <a:gd name="connsiteX1329" fmla="*/ 906645 w 6187971"/>
              <a:gd name="connsiteY1329" fmla="*/ 2021830 h 5955635"/>
              <a:gd name="connsiteX1330" fmla="*/ 901179 w 6187971"/>
              <a:gd name="connsiteY1330" fmla="*/ 2018288 h 5955635"/>
              <a:gd name="connsiteX1331" fmla="*/ 890505 w 6187971"/>
              <a:gd name="connsiteY1331" fmla="*/ 2048238 h 5955635"/>
              <a:gd name="connsiteX1332" fmla="*/ 877626 w 6187971"/>
              <a:gd name="connsiteY1332" fmla="*/ 2072031 h 5955635"/>
              <a:gd name="connsiteX1333" fmla="*/ 952342 w 6187971"/>
              <a:gd name="connsiteY1333" fmla="*/ 1891751 h 5955635"/>
              <a:gd name="connsiteX1334" fmla="*/ 959967 w 6187971"/>
              <a:gd name="connsiteY1334" fmla="*/ 1872523 h 5955635"/>
              <a:gd name="connsiteX1335" fmla="*/ 968004 w 6187971"/>
              <a:gd name="connsiteY1335" fmla="*/ 1863229 h 5955635"/>
              <a:gd name="connsiteX1336" fmla="*/ 4343712 w 6187971"/>
              <a:gd name="connsiteY1336" fmla="*/ 1135297 h 5955635"/>
              <a:gd name="connsiteX1337" fmla="*/ 4388447 w 6187971"/>
              <a:gd name="connsiteY1337" fmla="*/ 1168954 h 5955635"/>
              <a:gd name="connsiteX1338" fmla="*/ 4474271 w 6187971"/>
              <a:gd name="connsiteY1338" fmla="*/ 1238784 h 5955635"/>
              <a:gd name="connsiteX1339" fmla="*/ 4471193 w 6187971"/>
              <a:gd name="connsiteY1339" fmla="*/ 1238219 h 5955635"/>
              <a:gd name="connsiteX1340" fmla="*/ 4461959 w 6187971"/>
              <a:gd name="connsiteY1340" fmla="*/ 1236526 h 5955635"/>
              <a:gd name="connsiteX1341" fmla="*/ 4467551 w 6187971"/>
              <a:gd name="connsiteY1341" fmla="*/ 1240734 h 5955635"/>
              <a:gd name="connsiteX1342" fmla="*/ 4368285 w 6187971"/>
              <a:gd name="connsiteY1342" fmla="*/ 1174804 h 5955635"/>
              <a:gd name="connsiteX1343" fmla="*/ 4302825 w 6187971"/>
              <a:gd name="connsiteY1343" fmla="*/ 1150076 h 5955635"/>
              <a:gd name="connsiteX1344" fmla="*/ 4474219 w 6187971"/>
              <a:gd name="connsiteY1344" fmla="*/ 1273777 h 5955635"/>
              <a:gd name="connsiteX1345" fmla="*/ 4527622 w 6187971"/>
              <a:gd name="connsiteY1345" fmla="*/ 1312207 h 5955635"/>
              <a:gd name="connsiteX1346" fmla="*/ 4519208 w 6187971"/>
              <a:gd name="connsiteY1346" fmla="*/ 1323392 h 5955635"/>
              <a:gd name="connsiteX1347" fmla="*/ 4535984 w 6187971"/>
              <a:gd name="connsiteY1347" fmla="*/ 1336014 h 5955635"/>
              <a:gd name="connsiteX1348" fmla="*/ 4543833 w 6187971"/>
              <a:gd name="connsiteY1348" fmla="*/ 1327907 h 5955635"/>
              <a:gd name="connsiteX1349" fmla="*/ 4631607 w 6187971"/>
              <a:gd name="connsiteY1349" fmla="*/ 1404458 h 5955635"/>
              <a:gd name="connsiteX1350" fmla="*/ 4674083 w 6187971"/>
              <a:gd name="connsiteY1350" fmla="*/ 1450430 h 5955635"/>
              <a:gd name="connsiteX1351" fmla="*/ 4719073 w 6187971"/>
              <a:gd name="connsiteY1351" fmla="*/ 1500045 h 5955635"/>
              <a:gd name="connsiteX1352" fmla="*/ 4701734 w 6187971"/>
              <a:gd name="connsiteY1352" fmla="*/ 1490503 h 5955635"/>
              <a:gd name="connsiteX1353" fmla="*/ 4700605 w 6187971"/>
              <a:gd name="connsiteY1353" fmla="*/ 1496660 h 5955635"/>
              <a:gd name="connsiteX1354" fmla="*/ 4734976 w 6187971"/>
              <a:gd name="connsiteY1354" fmla="*/ 1534781 h 5955635"/>
              <a:gd name="connsiteX1355" fmla="*/ 4743645 w 6187971"/>
              <a:gd name="connsiteY1355" fmla="*/ 1539553 h 5955635"/>
              <a:gd name="connsiteX1356" fmla="*/ 4748981 w 6187971"/>
              <a:gd name="connsiteY1356" fmla="*/ 1527803 h 5955635"/>
              <a:gd name="connsiteX1357" fmla="*/ 4787814 w 6187971"/>
              <a:gd name="connsiteY1357" fmla="*/ 1576290 h 5955635"/>
              <a:gd name="connsiteX1358" fmla="*/ 4835318 w 6187971"/>
              <a:gd name="connsiteY1358" fmla="*/ 1629548 h 5955635"/>
              <a:gd name="connsiteX1359" fmla="*/ 4841474 w 6187971"/>
              <a:gd name="connsiteY1359" fmla="*/ 1630676 h 5955635"/>
              <a:gd name="connsiteX1360" fmla="*/ 4867175 w 6187971"/>
              <a:gd name="connsiteY1360" fmla="*/ 1664027 h 5955635"/>
              <a:gd name="connsiteX1361" fmla="*/ 4885335 w 6187971"/>
              <a:gd name="connsiteY1361" fmla="*/ 1686449 h 5955635"/>
              <a:gd name="connsiteX1362" fmla="*/ 4983932 w 6187971"/>
              <a:gd name="connsiteY1362" fmla="*/ 1825444 h 5955635"/>
              <a:gd name="connsiteX1363" fmla="*/ 4997064 w 6187971"/>
              <a:gd name="connsiteY1363" fmla="*/ 1840580 h 5955635"/>
              <a:gd name="connsiteX1364" fmla="*/ 5000399 w 6187971"/>
              <a:gd name="connsiteY1364" fmla="*/ 1857102 h 5955635"/>
              <a:gd name="connsiteX1365" fmla="*/ 4978032 w 6187971"/>
              <a:gd name="connsiteY1365" fmla="*/ 1840273 h 5955635"/>
              <a:gd name="connsiteX1366" fmla="*/ 4997577 w 6187971"/>
              <a:gd name="connsiteY1366" fmla="*/ 1872495 h 5955635"/>
              <a:gd name="connsiteX1367" fmla="*/ 4998962 w 6187971"/>
              <a:gd name="connsiteY1367" fmla="*/ 1882295 h 5955635"/>
              <a:gd name="connsiteX1368" fmla="*/ 4997577 w 6187971"/>
              <a:gd name="connsiteY1368" fmla="*/ 1872495 h 5955635"/>
              <a:gd name="connsiteX1369" fmla="*/ 5021329 w 6187971"/>
              <a:gd name="connsiteY1369" fmla="*/ 1899124 h 5955635"/>
              <a:gd name="connsiteX1370" fmla="*/ 5021072 w 6187971"/>
              <a:gd name="connsiteY1370" fmla="*/ 1883167 h 5955635"/>
              <a:gd name="connsiteX1371" fmla="*/ 5029742 w 6187971"/>
              <a:gd name="connsiteY1371" fmla="*/ 1887937 h 5955635"/>
              <a:gd name="connsiteX1372" fmla="*/ 5038977 w 6187971"/>
              <a:gd name="connsiteY1372" fmla="*/ 1889630 h 5955635"/>
              <a:gd name="connsiteX1373" fmla="*/ 5036463 w 6187971"/>
              <a:gd name="connsiteY1373" fmla="*/ 1885988 h 5955635"/>
              <a:gd name="connsiteX1374" fmla="*/ 5035898 w 6187971"/>
              <a:gd name="connsiteY1374" fmla="*/ 1889066 h 5955635"/>
              <a:gd name="connsiteX1375" fmla="*/ 5035334 w 6187971"/>
              <a:gd name="connsiteY1375" fmla="*/ 1892145 h 5955635"/>
              <a:gd name="connsiteX1376" fmla="*/ 5040926 w 6187971"/>
              <a:gd name="connsiteY1376" fmla="*/ 1896352 h 5955635"/>
              <a:gd name="connsiteX1377" fmla="*/ 5052930 w 6187971"/>
              <a:gd name="connsiteY1377" fmla="*/ 1917645 h 5955635"/>
              <a:gd name="connsiteX1378" fmla="*/ 5057957 w 6187971"/>
              <a:gd name="connsiteY1378" fmla="*/ 1924931 h 5955635"/>
              <a:gd name="connsiteX1379" fmla="*/ 5056008 w 6187971"/>
              <a:gd name="connsiteY1379" fmla="*/ 1918210 h 5955635"/>
              <a:gd name="connsiteX1380" fmla="*/ 5056572 w 6187971"/>
              <a:gd name="connsiteY1380" fmla="*/ 1915131 h 5955635"/>
              <a:gd name="connsiteX1381" fmla="*/ 5100125 w 6187971"/>
              <a:gd name="connsiteY1381" fmla="*/ 1989940 h 5955635"/>
              <a:gd name="connsiteX1382" fmla="*/ 5074115 w 6187971"/>
              <a:gd name="connsiteY1382" fmla="*/ 1975625 h 5955635"/>
              <a:gd name="connsiteX1383" fmla="*/ 5074372 w 6187971"/>
              <a:gd name="connsiteY1383" fmla="*/ 1991583 h 5955635"/>
              <a:gd name="connsiteX1384" fmla="*/ 5095301 w 6187971"/>
              <a:gd name="connsiteY1384" fmla="*/ 2033605 h 5955635"/>
              <a:gd name="connsiteX1385" fmla="*/ 5098943 w 6187971"/>
              <a:gd name="connsiteY1385" fmla="*/ 2031091 h 5955635"/>
              <a:gd name="connsiteX1386" fmla="*/ 5116231 w 6187971"/>
              <a:gd name="connsiteY1386" fmla="*/ 2075627 h 5955635"/>
              <a:gd name="connsiteX1387" fmla="*/ 5153627 w 6187971"/>
              <a:gd name="connsiteY1387" fmla="*/ 2149306 h 5955635"/>
              <a:gd name="connsiteX1388" fmla="*/ 5149420 w 6187971"/>
              <a:gd name="connsiteY1388" fmla="*/ 2154900 h 5955635"/>
              <a:gd name="connsiteX1389" fmla="*/ 5179788 w 6187971"/>
              <a:gd name="connsiteY1389" fmla="*/ 2249565 h 5955635"/>
              <a:gd name="connsiteX1390" fmla="*/ 5208206 w 6187971"/>
              <a:gd name="connsiteY1390" fmla="*/ 2337510 h 5955635"/>
              <a:gd name="connsiteX1391" fmla="*/ 5214363 w 6187971"/>
              <a:gd name="connsiteY1391" fmla="*/ 2338638 h 5955635"/>
              <a:gd name="connsiteX1392" fmla="*/ 5216568 w 6187971"/>
              <a:gd name="connsiteY1392" fmla="*/ 2361317 h 5955635"/>
              <a:gd name="connsiteX1393" fmla="*/ 5236624 w 6187971"/>
              <a:gd name="connsiteY1393" fmla="*/ 2425454 h 5955635"/>
              <a:gd name="connsiteX1394" fmla="*/ 5235187 w 6187971"/>
              <a:gd name="connsiteY1394" fmla="*/ 2450647 h 5955635"/>
              <a:gd name="connsiteX1395" fmla="*/ 5243805 w 6187971"/>
              <a:gd name="connsiteY1395" fmla="*/ 2490413 h 5955635"/>
              <a:gd name="connsiteX1396" fmla="*/ 5256629 w 6187971"/>
              <a:gd name="connsiteY1396" fmla="*/ 2524584 h 5955635"/>
              <a:gd name="connsiteX1397" fmla="*/ 5251963 w 6187971"/>
              <a:gd name="connsiteY1397" fmla="*/ 2463269 h 5955635"/>
              <a:gd name="connsiteX1398" fmla="*/ 5233034 w 6187971"/>
              <a:gd name="connsiteY1398" fmla="*/ 2392975 h 5955635"/>
              <a:gd name="connsiteX1399" fmla="*/ 5229701 w 6187971"/>
              <a:gd name="connsiteY1399" fmla="*/ 2376453 h 5955635"/>
              <a:gd name="connsiteX1400" fmla="*/ 5206362 w 6187971"/>
              <a:gd name="connsiteY1400" fmla="*/ 2260801 h 5955635"/>
              <a:gd name="connsiteX1401" fmla="*/ 5137469 w 6187971"/>
              <a:gd name="connsiteY1401" fmla="*/ 2098614 h 5955635"/>
              <a:gd name="connsiteX1402" fmla="*/ 5143369 w 6187971"/>
              <a:gd name="connsiteY1402" fmla="*/ 2083784 h 5955635"/>
              <a:gd name="connsiteX1403" fmla="*/ 5128031 w 6187971"/>
              <a:gd name="connsiteY1403" fmla="*/ 2045969 h 5955635"/>
              <a:gd name="connsiteX1404" fmla="*/ 5130544 w 6187971"/>
              <a:gd name="connsiteY1404" fmla="*/ 2049612 h 5955635"/>
              <a:gd name="connsiteX1405" fmla="*/ 5133058 w 6187971"/>
              <a:gd name="connsiteY1405" fmla="*/ 2053255 h 5955635"/>
              <a:gd name="connsiteX1406" fmla="*/ 5131109 w 6187971"/>
              <a:gd name="connsiteY1406" fmla="*/ 2046534 h 5955635"/>
              <a:gd name="connsiteX1407" fmla="*/ 5128595 w 6187971"/>
              <a:gd name="connsiteY1407" fmla="*/ 2042891 h 5955635"/>
              <a:gd name="connsiteX1408" fmla="*/ 5129159 w 6187971"/>
              <a:gd name="connsiteY1408" fmla="*/ 2039812 h 5955635"/>
              <a:gd name="connsiteX1409" fmla="*/ 5099868 w 6187971"/>
              <a:gd name="connsiteY1409" fmla="*/ 1973982 h 5955635"/>
              <a:gd name="connsiteX1410" fmla="*/ 5039284 w 6187971"/>
              <a:gd name="connsiteY1410" fmla="*/ 1870595 h 5955635"/>
              <a:gd name="connsiteX1411" fmla="*/ 5022818 w 6187971"/>
              <a:gd name="connsiteY1411" fmla="*/ 1838937 h 5955635"/>
              <a:gd name="connsiteX1412" fmla="*/ 4949357 w 6187971"/>
              <a:gd name="connsiteY1412" fmla="*/ 1736371 h 5955635"/>
              <a:gd name="connsiteX1413" fmla="*/ 4937353 w 6187971"/>
              <a:gd name="connsiteY1413" fmla="*/ 1715077 h 5955635"/>
              <a:gd name="connsiteX1414" fmla="*/ 4939867 w 6187971"/>
              <a:gd name="connsiteY1414" fmla="*/ 1718720 h 5955635"/>
              <a:gd name="connsiteX1415" fmla="*/ 4942945 w 6187971"/>
              <a:gd name="connsiteY1415" fmla="*/ 1719285 h 5955635"/>
              <a:gd name="connsiteX1416" fmla="*/ 4937918 w 6187971"/>
              <a:gd name="connsiteY1416" fmla="*/ 1711999 h 5955635"/>
              <a:gd name="connsiteX1417" fmla="*/ 4935404 w 6187971"/>
              <a:gd name="connsiteY1417" fmla="*/ 1708356 h 5955635"/>
              <a:gd name="connsiteX1418" fmla="*/ 4962234 w 6187971"/>
              <a:gd name="connsiteY1418" fmla="*/ 1735550 h 5955635"/>
              <a:gd name="connsiteX1419" fmla="*/ 4950794 w 6187971"/>
              <a:gd name="connsiteY1419" fmla="*/ 1711178 h 5955635"/>
              <a:gd name="connsiteX1420" fmla="*/ 4953873 w 6187971"/>
              <a:gd name="connsiteY1420" fmla="*/ 1711742 h 5955635"/>
              <a:gd name="connsiteX1421" fmla="*/ 4956387 w 6187971"/>
              <a:gd name="connsiteY1421" fmla="*/ 1715384 h 5955635"/>
              <a:gd name="connsiteX1422" fmla="*/ 4954437 w 6187971"/>
              <a:gd name="connsiteY1422" fmla="*/ 1708663 h 5955635"/>
              <a:gd name="connsiteX1423" fmla="*/ 4951924 w 6187971"/>
              <a:gd name="connsiteY1423" fmla="*/ 1705020 h 5955635"/>
              <a:gd name="connsiteX1424" fmla="*/ 4963107 w 6187971"/>
              <a:gd name="connsiteY1424" fmla="*/ 1713436 h 5955635"/>
              <a:gd name="connsiteX1425" fmla="*/ 4922888 w 6187971"/>
              <a:gd name="connsiteY1425" fmla="*/ 1655149 h 5955635"/>
              <a:gd name="connsiteX1426" fmla="*/ 4892416 w 6187971"/>
              <a:gd name="connsiteY1426" fmla="*/ 1630469 h 5955635"/>
              <a:gd name="connsiteX1427" fmla="*/ 4889903 w 6187971"/>
              <a:gd name="connsiteY1427" fmla="*/ 1626826 h 5955635"/>
              <a:gd name="connsiteX1428" fmla="*/ 4884876 w 6187971"/>
              <a:gd name="connsiteY1428" fmla="*/ 1619540 h 5955635"/>
              <a:gd name="connsiteX1429" fmla="*/ 4884310 w 6187971"/>
              <a:gd name="connsiteY1429" fmla="*/ 1622619 h 5955635"/>
              <a:gd name="connsiteX1430" fmla="*/ 4886824 w 6187971"/>
              <a:gd name="connsiteY1430" fmla="*/ 1626263 h 5955635"/>
              <a:gd name="connsiteX1431" fmla="*/ 4870050 w 6187971"/>
              <a:gd name="connsiteY1431" fmla="*/ 1613640 h 5955635"/>
              <a:gd name="connsiteX1432" fmla="*/ 4856608 w 6187971"/>
              <a:gd name="connsiteY1432" fmla="*/ 1617541 h 5955635"/>
              <a:gd name="connsiteX1433" fmla="*/ 4794023 w 6187971"/>
              <a:gd name="connsiteY1433" fmla="*/ 1542425 h 5955635"/>
              <a:gd name="connsiteX1434" fmla="*/ 4774734 w 6187971"/>
              <a:gd name="connsiteY1434" fmla="*/ 1526160 h 5955635"/>
              <a:gd name="connsiteX1435" fmla="*/ 4686704 w 6187971"/>
              <a:gd name="connsiteY1435" fmla="*/ 1433652 h 5955635"/>
              <a:gd name="connsiteX1436" fmla="*/ 4598109 w 6187971"/>
              <a:gd name="connsiteY1436" fmla="*/ 1344221 h 5955635"/>
              <a:gd name="connsiteX1437" fmla="*/ 4601187 w 6187971"/>
              <a:gd name="connsiteY1437" fmla="*/ 1344786 h 5955635"/>
              <a:gd name="connsiteX1438" fmla="*/ 4606779 w 6187971"/>
              <a:gd name="connsiteY1438" fmla="*/ 1348993 h 5955635"/>
              <a:gd name="connsiteX1439" fmla="*/ 4601751 w 6187971"/>
              <a:gd name="connsiteY1439" fmla="*/ 1341707 h 5955635"/>
              <a:gd name="connsiteX1440" fmla="*/ 4596160 w 6187971"/>
              <a:gd name="connsiteY1440" fmla="*/ 1337500 h 5955635"/>
              <a:gd name="connsiteX1441" fmla="*/ 4602316 w 6187971"/>
              <a:gd name="connsiteY1441" fmla="*/ 1338629 h 5955635"/>
              <a:gd name="connsiteX1442" fmla="*/ 4687012 w 6187971"/>
              <a:gd name="connsiteY1442" fmla="*/ 1414615 h 5955635"/>
              <a:gd name="connsiteX1443" fmla="*/ 4688706 w 6187971"/>
              <a:gd name="connsiteY1443" fmla="*/ 1405380 h 5955635"/>
              <a:gd name="connsiteX1444" fmla="*/ 4663260 w 6187971"/>
              <a:gd name="connsiteY1444" fmla="*/ 1387986 h 5955635"/>
              <a:gd name="connsiteX1445" fmla="*/ 4628326 w 6187971"/>
              <a:gd name="connsiteY1445" fmla="*/ 1352943 h 5955635"/>
              <a:gd name="connsiteX1446" fmla="*/ 4505052 w 6187971"/>
              <a:gd name="connsiteY1446" fmla="*/ 1244426 h 5955635"/>
              <a:gd name="connsiteX1447" fmla="*/ 4490790 w 6187971"/>
              <a:gd name="connsiteY1447" fmla="*/ 1235448 h 5955635"/>
              <a:gd name="connsiteX1448" fmla="*/ 4434308 w 6187971"/>
              <a:gd name="connsiteY1448" fmla="*/ 1196454 h 5955635"/>
              <a:gd name="connsiteX1449" fmla="*/ 4430410 w 6187971"/>
              <a:gd name="connsiteY1449" fmla="*/ 1183012 h 5955635"/>
              <a:gd name="connsiteX1450" fmla="*/ 4400759 w 6187971"/>
              <a:gd name="connsiteY1450" fmla="*/ 1171212 h 5955635"/>
              <a:gd name="connsiteX1451" fmla="*/ 4407479 w 6187971"/>
              <a:gd name="connsiteY1451" fmla="*/ 1169261 h 5955635"/>
              <a:gd name="connsiteX1452" fmla="*/ 4343712 w 6187971"/>
              <a:gd name="connsiteY1452" fmla="*/ 1135297 h 5955635"/>
              <a:gd name="connsiteX1453" fmla="*/ 1318845 w 6187971"/>
              <a:gd name="connsiteY1453" fmla="*/ 1535771 h 5955635"/>
              <a:gd name="connsiteX1454" fmla="*/ 1298829 w 6187971"/>
              <a:gd name="connsiteY1454" fmla="*/ 1573056 h 5955635"/>
              <a:gd name="connsiteX1455" fmla="*/ 1293203 w 6187971"/>
              <a:gd name="connsiteY1455" fmla="*/ 1595921 h 5955635"/>
              <a:gd name="connsiteX1456" fmla="*/ 1293532 w 6187971"/>
              <a:gd name="connsiteY1456" fmla="*/ 1599724 h 5955635"/>
              <a:gd name="connsiteX1457" fmla="*/ 1289333 w 6187971"/>
              <a:gd name="connsiteY1457" fmla="*/ 1608630 h 5955635"/>
              <a:gd name="connsiteX1458" fmla="*/ 1270060 w 6187971"/>
              <a:gd name="connsiteY1458" fmla="*/ 1628642 h 5955635"/>
              <a:gd name="connsiteX1459" fmla="*/ 1238185 w 6187971"/>
              <a:gd name="connsiteY1459" fmla="*/ 1677840 h 5955635"/>
              <a:gd name="connsiteX1460" fmla="*/ 1233025 w 6187971"/>
              <a:gd name="connsiteY1460" fmla="*/ 1697780 h 5955635"/>
              <a:gd name="connsiteX1461" fmla="*/ 1232063 w 6187971"/>
              <a:gd name="connsiteY1461" fmla="*/ 1693276 h 5955635"/>
              <a:gd name="connsiteX1462" fmla="*/ 1231100 w 6187971"/>
              <a:gd name="connsiteY1462" fmla="*/ 1688772 h 5955635"/>
              <a:gd name="connsiteX1463" fmla="*/ 1226596 w 6187971"/>
              <a:gd name="connsiteY1463" fmla="*/ 1689735 h 5955635"/>
              <a:gd name="connsiteX1464" fmla="*/ 1223055 w 6187971"/>
              <a:gd name="connsiteY1464" fmla="*/ 1695201 h 5955635"/>
              <a:gd name="connsiteX1465" fmla="*/ 1225942 w 6187971"/>
              <a:gd name="connsiteY1465" fmla="*/ 1708713 h 5955635"/>
              <a:gd name="connsiteX1466" fmla="*/ 1219820 w 6187971"/>
              <a:gd name="connsiteY1466" fmla="*/ 1724150 h 5955635"/>
              <a:gd name="connsiteX1467" fmla="*/ 1210812 w 6187971"/>
              <a:gd name="connsiteY1467" fmla="*/ 1726074 h 5955635"/>
              <a:gd name="connsiteX1468" fmla="*/ 1209850 w 6187971"/>
              <a:gd name="connsiteY1468" fmla="*/ 1721570 h 5955635"/>
              <a:gd name="connsiteX1469" fmla="*/ 1205346 w 6187971"/>
              <a:gd name="connsiteY1469" fmla="*/ 1722532 h 5955635"/>
              <a:gd name="connsiteX1470" fmla="*/ 1206308 w 6187971"/>
              <a:gd name="connsiteY1470" fmla="*/ 1727037 h 5955635"/>
              <a:gd name="connsiteX1471" fmla="*/ 1207270 w 6187971"/>
              <a:gd name="connsiteY1471" fmla="*/ 1731541 h 5955635"/>
              <a:gd name="connsiteX1472" fmla="*/ 1204690 w 6187971"/>
              <a:gd name="connsiteY1472" fmla="*/ 1741511 h 5955635"/>
              <a:gd name="connsiteX1473" fmla="*/ 1201149 w 6187971"/>
              <a:gd name="connsiteY1473" fmla="*/ 1746977 h 5955635"/>
              <a:gd name="connsiteX1474" fmla="*/ 1196645 w 6187971"/>
              <a:gd name="connsiteY1474" fmla="*/ 1747940 h 5955635"/>
              <a:gd name="connsiteX1475" fmla="*/ 1193103 w 6187971"/>
              <a:gd name="connsiteY1475" fmla="*/ 1753405 h 5955635"/>
              <a:gd name="connsiteX1476" fmla="*/ 1197607 w 6187971"/>
              <a:gd name="connsiteY1476" fmla="*/ 1752443 h 5955635"/>
              <a:gd name="connsiteX1477" fmla="*/ 1194065 w 6187971"/>
              <a:gd name="connsiteY1477" fmla="*/ 1757910 h 5955635"/>
              <a:gd name="connsiteX1478" fmla="*/ 1155105 w 6187971"/>
              <a:gd name="connsiteY1478" fmla="*/ 1818040 h 5955635"/>
              <a:gd name="connsiteX1479" fmla="*/ 1150601 w 6187971"/>
              <a:gd name="connsiteY1479" fmla="*/ 1819002 h 5955635"/>
              <a:gd name="connsiteX1480" fmla="*/ 1151563 w 6187971"/>
              <a:gd name="connsiteY1480" fmla="*/ 1823506 h 5955635"/>
              <a:gd name="connsiteX1481" fmla="*/ 1148022 w 6187971"/>
              <a:gd name="connsiteY1481" fmla="*/ 1828972 h 5955635"/>
              <a:gd name="connsiteX1482" fmla="*/ 1148984 w 6187971"/>
              <a:gd name="connsiteY1482" fmla="*/ 1833476 h 5955635"/>
              <a:gd name="connsiteX1483" fmla="*/ 1142555 w 6187971"/>
              <a:gd name="connsiteY1483" fmla="*/ 1825430 h 5955635"/>
              <a:gd name="connsiteX1484" fmla="*/ 1128388 w 6187971"/>
              <a:gd name="connsiteY1484" fmla="*/ 1847295 h 5955635"/>
              <a:gd name="connsiteX1485" fmla="*/ 1123884 w 6187971"/>
              <a:gd name="connsiteY1485" fmla="*/ 1848258 h 5955635"/>
              <a:gd name="connsiteX1486" fmla="*/ 1121709 w 6187971"/>
              <a:gd name="connsiteY1486" fmla="*/ 1845626 h 5955635"/>
              <a:gd name="connsiteX1487" fmla="*/ 1123442 w 6187971"/>
              <a:gd name="connsiteY1487" fmla="*/ 1842951 h 5955635"/>
              <a:gd name="connsiteX1488" fmla="*/ 1125256 w 6187971"/>
              <a:gd name="connsiteY1488" fmla="*/ 1840901 h 5955635"/>
              <a:gd name="connsiteX1489" fmla="*/ 1130005 w 6187971"/>
              <a:gd name="connsiteY1489" fmla="*/ 1832821 h 5955635"/>
              <a:gd name="connsiteX1490" fmla="*/ 1123442 w 6187971"/>
              <a:gd name="connsiteY1490" fmla="*/ 1842951 h 5955635"/>
              <a:gd name="connsiteX1491" fmla="*/ 1121403 w 6187971"/>
              <a:gd name="connsiteY1491" fmla="*/ 1845256 h 5955635"/>
              <a:gd name="connsiteX1492" fmla="*/ 1121709 w 6187971"/>
              <a:gd name="connsiteY1492" fmla="*/ 1845626 h 5955635"/>
              <a:gd name="connsiteX1493" fmla="*/ 1105213 w 6187971"/>
              <a:gd name="connsiteY1493" fmla="*/ 1871085 h 5955635"/>
              <a:gd name="connsiteX1494" fmla="*/ 1087503 w 6187971"/>
              <a:gd name="connsiteY1494" fmla="*/ 1898417 h 5955635"/>
              <a:gd name="connsiteX1495" fmla="*/ 1074299 w 6187971"/>
              <a:gd name="connsiteY1495" fmla="*/ 1924786 h 5955635"/>
              <a:gd name="connsiteX1496" fmla="*/ 1042423 w 6187971"/>
              <a:gd name="connsiteY1496" fmla="*/ 1973983 h 5955635"/>
              <a:gd name="connsiteX1497" fmla="*/ 1036301 w 6187971"/>
              <a:gd name="connsiteY1497" fmla="*/ 1989420 h 5955635"/>
              <a:gd name="connsiteX1498" fmla="*/ 1028255 w 6187971"/>
              <a:gd name="connsiteY1498" fmla="*/ 1995849 h 5955635"/>
              <a:gd name="connsiteX1499" fmla="*/ 1024713 w 6187971"/>
              <a:gd name="connsiteY1499" fmla="*/ 2001315 h 5955635"/>
              <a:gd name="connsiteX1500" fmla="*/ 1015050 w 6187971"/>
              <a:gd name="connsiteY1500" fmla="*/ 2022217 h 5955635"/>
              <a:gd name="connsiteX1501" fmla="*/ 1008928 w 6187971"/>
              <a:gd name="connsiteY1501" fmla="*/ 2037654 h 5955635"/>
              <a:gd name="connsiteX1502" fmla="*/ 998303 w 6187971"/>
              <a:gd name="connsiteY1502" fmla="*/ 2054054 h 5955635"/>
              <a:gd name="connsiteX1503" fmla="*/ 910066 w 6187971"/>
              <a:gd name="connsiteY1503" fmla="*/ 2214194 h 5955635"/>
              <a:gd name="connsiteX1504" fmla="*/ 907117 w 6187971"/>
              <a:gd name="connsiteY1504" fmla="*/ 2214824 h 5955635"/>
              <a:gd name="connsiteX1505" fmla="*/ 908116 w 6187971"/>
              <a:gd name="connsiteY1505" fmla="*/ 2211343 h 5955635"/>
              <a:gd name="connsiteX1506" fmla="*/ 972795 w 6187971"/>
              <a:gd name="connsiteY1506" fmla="*/ 2040882 h 5955635"/>
              <a:gd name="connsiteX1507" fmla="*/ 979961 w 6187971"/>
              <a:gd name="connsiteY1507" fmla="*/ 2024343 h 5955635"/>
              <a:gd name="connsiteX1508" fmla="*/ 983522 w 6187971"/>
              <a:gd name="connsiteY1508" fmla="*/ 2028953 h 5955635"/>
              <a:gd name="connsiteX1509" fmla="*/ 986429 w 6187971"/>
              <a:gd name="connsiteY1509" fmla="*/ 2010313 h 5955635"/>
              <a:gd name="connsiteX1510" fmla="*/ 991511 w 6187971"/>
              <a:gd name="connsiteY1510" fmla="*/ 1999574 h 5955635"/>
              <a:gd name="connsiteX1511" fmla="*/ 994802 w 6187971"/>
              <a:gd name="connsiteY1511" fmla="*/ 1993577 h 5955635"/>
              <a:gd name="connsiteX1512" fmla="*/ 999306 w 6187971"/>
              <a:gd name="connsiteY1512" fmla="*/ 1992615 h 5955635"/>
              <a:gd name="connsiteX1513" fmla="*/ 1000115 w 6187971"/>
              <a:gd name="connsiteY1513" fmla="*/ 1985377 h 5955635"/>
              <a:gd name="connsiteX1514" fmla="*/ 1000698 w 6187971"/>
              <a:gd name="connsiteY1514" fmla="*/ 1980161 h 5955635"/>
              <a:gd name="connsiteX1515" fmla="*/ 1001566 w 6187971"/>
              <a:gd name="connsiteY1515" fmla="*/ 1978326 h 5955635"/>
              <a:gd name="connsiteX1516" fmla="*/ 1004140 w 6187971"/>
              <a:gd name="connsiteY1516" fmla="*/ 1979072 h 5955635"/>
              <a:gd name="connsiteX1517" fmla="*/ 1018633 w 6187971"/>
              <a:gd name="connsiteY1517" fmla="*/ 1950808 h 5955635"/>
              <a:gd name="connsiteX1518" fmla="*/ 1038266 w 6187971"/>
              <a:gd name="connsiteY1518" fmla="*/ 1932485 h 5955635"/>
              <a:gd name="connsiteX1519" fmla="*/ 1099132 w 6187971"/>
              <a:gd name="connsiteY1519" fmla="*/ 1820578 h 5955635"/>
              <a:gd name="connsiteX1520" fmla="*/ 1113299 w 6187971"/>
              <a:gd name="connsiteY1520" fmla="*/ 1798714 h 5955635"/>
              <a:gd name="connsiteX1521" fmla="*/ 1204731 w 6187971"/>
              <a:gd name="connsiteY1521" fmla="*/ 1675567 h 5955635"/>
              <a:gd name="connsiteX1522" fmla="*/ 1226944 w 6187971"/>
              <a:gd name="connsiteY1522" fmla="*/ 1647273 h 5955635"/>
              <a:gd name="connsiteX1523" fmla="*/ 1225982 w 6187971"/>
              <a:gd name="connsiteY1523" fmla="*/ 1642769 h 5955635"/>
              <a:gd name="connsiteX1524" fmla="*/ 1231449 w 6187971"/>
              <a:gd name="connsiteY1524" fmla="*/ 1646311 h 5955635"/>
              <a:gd name="connsiteX1525" fmla="*/ 1238532 w 6187971"/>
              <a:gd name="connsiteY1525" fmla="*/ 1635378 h 5955635"/>
              <a:gd name="connsiteX1526" fmla="*/ 1242074 w 6187971"/>
              <a:gd name="connsiteY1526" fmla="*/ 1629913 h 5955635"/>
              <a:gd name="connsiteX1527" fmla="*/ 1237570 w 6187971"/>
              <a:gd name="connsiteY1527" fmla="*/ 1630875 h 5955635"/>
              <a:gd name="connsiteX1528" fmla="*/ 1290042 w 6187971"/>
              <a:gd name="connsiteY1528" fmla="*/ 1567858 h 5955635"/>
              <a:gd name="connsiteX1529" fmla="*/ 1314235 w 6187971"/>
              <a:gd name="connsiteY1529" fmla="*/ 1540908 h 5955635"/>
              <a:gd name="connsiteX1530" fmla="*/ 4439702 w 6187971"/>
              <a:gd name="connsiteY1530" fmla="*/ 857271 h 5955635"/>
              <a:gd name="connsiteX1531" fmla="*/ 4444206 w 6187971"/>
              <a:gd name="connsiteY1531" fmla="*/ 856309 h 5955635"/>
              <a:gd name="connsiteX1532" fmla="*/ 4445168 w 6187971"/>
              <a:gd name="connsiteY1532" fmla="*/ 860813 h 5955635"/>
              <a:gd name="connsiteX1533" fmla="*/ 4439702 w 6187971"/>
              <a:gd name="connsiteY1533" fmla="*/ 857271 h 5955635"/>
              <a:gd name="connsiteX1534" fmla="*/ 4439395 w 6187971"/>
              <a:gd name="connsiteY1534" fmla="*/ 833789 h 5955635"/>
              <a:gd name="connsiteX1535" fmla="*/ 4444862 w 6187971"/>
              <a:gd name="connsiteY1535" fmla="*/ 837331 h 5955635"/>
              <a:gd name="connsiteX1536" fmla="*/ 4440357 w 6187971"/>
              <a:gd name="connsiteY1536" fmla="*/ 838293 h 5955635"/>
              <a:gd name="connsiteX1537" fmla="*/ 4439395 w 6187971"/>
              <a:gd name="connsiteY1537" fmla="*/ 833789 h 5955635"/>
              <a:gd name="connsiteX1538" fmla="*/ 3878041 w 6187971"/>
              <a:gd name="connsiteY1538" fmla="*/ 775787 h 5955635"/>
              <a:gd name="connsiteX1539" fmla="*/ 3885822 w 6187971"/>
              <a:gd name="connsiteY1539" fmla="*/ 777801 h 5955635"/>
              <a:gd name="connsiteX1540" fmla="*/ 3881318 w 6187971"/>
              <a:gd name="connsiteY1540" fmla="*/ 778763 h 5955635"/>
              <a:gd name="connsiteX1541" fmla="*/ 1104676 w 6187971"/>
              <a:gd name="connsiteY1541" fmla="*/ 1330248 h 5955635"/>
              <a:gd name="connsiteX1542" fmla="*/ 1094527 w 6187971"/>
              <a:gd name="connsiteY1542" fmla="*/ 1352482 h 5955635"/>
              <a:gd name="connsiteX1543" fmla="*/ 1064045 w 6187971"/>
              <a:gd name="connsiteY1543" fmla="*/ 1398591 h 5955635"/>
              <a:gd name="connsiteX1544" fmla="*/ 578456 w 6187971"/>
              <a:gd name="connsiteY1544" fmla="*/ 2585624 h 5955635"/>
              <a:gd name="connsiteX1545" fmla="*/ 575225 w 6187971"/>
              <a:gd name="connsiteY1545" fmla="*/ 2625422 h 5955635"/>
              <a:gd name="connsiteX1546" fmla="*/ 589292 w 6187971"/>
              <a:gd name="connsiteY1546" fmla="*/ 2984165 h 5955635"/>
              <a:gd name="connsiteX1547" fmla="*/ 621678 w 6187971"/>
              <a:gd name="connsiteY1547" fmla="*/ 3309663 h 5955635"/>
              <a:gd name="connsiteX1548" fmla="*/ 637489 w 6187971"/>
              <a:gd name="connsiteY1548" fmla="*/ 3228070 h 5955635"/>
              <a:gd name="connsiteX1549" fmla="*/ 616036 w 6187971"/>
              <a:gd name="connsiteY1549" fmla="*/ 2935433 h 5955635"/>
              <a:gd name="connsiteX1550" fmla="*/ 887499 w 6187971"/>
              <a:gd name="connsiteY1550" fmla="*/ 1780458 h 5955635"/>
              <a:gd name="connsiteX1551" fmla="*/ 997109 w 6187971"/>
              <a:gd name="connsiteY1551" fmla="*/ 1643628 h 5955635"/>
              <a:gd name="connsiteX1552" fmla="*/ 1014774 w 6187971"/>
              <a:gd name="connsiteY1552" fmla="*/ 1589014 h 5955635"/>
              <a:gd name="connsiteX1553" fmla="*/ 1051413 w 6187971"/>
              <a:gd name="connsiteY1553" fmla="*/ 1522524 h 5955635"/>
              <a:gd name="connsiteX1554" fmla="*/ 1104050 w 6187971"/>
              <a:gd name="connsiteY1554" fmla="*/ 1503457 h 5955635"/>
              <a:gd name="connsiteX1555" fmla="*/ 1050162 w 6187971"/>
              <a:gd name="connsiteY1555" fmla="*/ 1599052 h 5955635"/>
              <a:gd name="connsiteX1556" fmla="*/ 889954 w 6187971"/>
              <a:gd name="connsiteY1556" fmla="*/ 1910945 h 5955635"/>
              <a:gd name="connsiteX1557" fmla="*/ 871201 w 6187971"/>
              <a:gd name="connsiteY1557" fmla="*/ 1997079 h 5955635"/>
              <a:gd name="connsiteX1558" fmla="*/ 857404 w 6187971"/>
              <a:gd name="connsiteY1558" fmla="*/ 2060644 h 5955635"/>
              <a:gd name="connsiteX1559" fmla="*/ 753411 w 6187971"/>
              <a:gd name="connsiteY1559" fmla="*/ 2397680 h 5955635"/>
              <a:gd name="connsiteX1560" fmla="*/ 756336 w 6187971"/>
              <a:gd name="connsiteY1560" fmla="*/ 2420520 h 5955635"/>
              <a:gd name="connsiteX1561" fmla="*/ 764421 w 6187971"/>
              <a:gd name="connsiteY1561" fmla="*/ 2415547 h 5955635"/>
              <a:gd name="connsiteX1562" fmla="*/ 761396 w 6187971"/>
              <a:gd name="connsiteY1562" fmla="*/ 2433165 h 5955635"/>
              <a:gd name="connsiteX1563" fmla="*/ 760478 w 6187971"/>
              <a:gd name="connsiteY1563" fmla="*/ 2435480 h 5955635"/>
              <a:gd name="connsiteX1564" fmla="*/ 760592 w 6187971"/>
              <a:gd name="connsiteY1564" fmla="*/ 2432158 h 5955635"/>
              <a:gd name="connsiteX1565" fmla="*/ 757460 w 6187971"/>
              <a:gd name="connsiteY1565" fmla="*/ 2425764 h 5955635"/>
              <a:gd name="connsiteX1566" fmla="*/ 750377 w 6187971"/>
              <a:gd name="connsiteY1566" fmla="*/ 2436696 h 5955635"/>
              <a:gd name="connsiteX1567" fmla="*/ 751339 w 6187971"/>
              <a:gd name="connsiteY1567" fmla="*/ 2441200 h 5955635"/>
              <a:gd name="connsiteX1568" fmla="*/ 751994 w 6187971"/>
              <a:gd name="connsiteY1568" fmla="*/ 2422222 h 5955635"/>
              <a:gd name="connsiteX1569" fmla="*/ 742023 w 6187971"/>
              <a:gd name="connsiteY1569" fmla="*/ 2419642 h 5955635"/>
              <a:gd name="connsiteX1570" fmla="*/ 729781 w 6187971"/>
              <a:gd name="connsiteY1570" fmla="*/ 2450515 h 5955635"/>
              <a:gd name="connsiteX1571" fmla="*/ 730743 w 6187971"/>
              <a:gd name="connsiteY1571" fmla="*/ 2455019 h 5955635"/>
              <a:gd name="connsiteX1572" fmla="*/ 726239 w 6187971"/>
              <a:gd name="connsiteY1572" fmla="*/ 2455982 h 5955635"/>
              <a:gd name="connsiteX1573" fmla="*/ 727201 w 6187971"/>
              <a:gd name="connsiteY1573" fmla="*/ 2460486 h 5955635"/>
              <a:gd name="connsiteX1574" fmla="*/ 728163 w 6187971"/>
              <a:gd name="connsiteY1574" fmla="*/ 2464990 h 5955635"/>
              <a:gd name="connsiteX1575" fmla="*/ 731705 w 6187971"/>
              <a:gd name="connsiteY1575" fmla="*/ 2459524 h 5955635"/>
              <a:gd name="connsiteX1576" fmla="*/ 731050 w 6187971"/>
              <a:gd name="connsiteY1576" fmla="*/ 2478502 h 5955635"/>
              <a:gd name="connsiteX1577" fmla="*/ 735554 w 6187971"/>
              <a:gd name="connsiteY1577" fmla="*/ 2477540 h 5955635"/>
              <a:gd name="connsiteX1578" fmla="*/ 745218 w 6187971"/>
              <a:gd name="connsiteY1578" fmla="*/ 2456637 h 5955635"/>
              <a:gd name="connsiteX1579" fmla="*/ 749722 w 6187971"/>
              <a:gd name="connsiteY1579" fmla="*/ 2455675 h 5955635"/>
              <a:gd name="connsiteX1580" fmla="*/ 746180 w 6187971"/>
              <a:gd name="connsiteY1580" fmla="*/ 2461140 h 5955635"/>
              <a:gd name="connsiteX1581" fmla="*/ 752609 w 6187971"/>
              <a:gd name="connsiteY1581" fmla="*/ 2469187 h 5955635"/>
              <a:gd name="connsiteX1582" fmla="*/ 755188 w 6187971"/>
              <a:gd name="connsiteY1582" fmla="*/ 2459216 h 5955635"/>
              <a:gd name="connsiteX1583" fmla="*/ 754226 w 6187971"/>
              <a:gd name="connsiteY1583" fmla="*/ 2454712 h 5955635"/>
              <a:gd name="connsiteX1584" fmla="*/ 757767 w 6187971"/>
              <a:gd name="connsiteY1584" fmla="*/ 2449246 h 5955635"/>
              <a:gd name="connsiteX1585" fmla="*/ 748411 w 6187971"/>
              <a:gd name="connsiteY1585" fmla="*/ 2493631 h 5955635"/>
              <a:gd name="connsiteX1586" fmla="*/ 759344 w 6187971"/>
              <a:gd name="connsiteY1586" fmla="*/ 2500715 h 5955635"/>
              <a:gd name="connsiteX1587" fmla="*/ 760307 w 6187971"/>
              <a:gd name="connsiteY1587" fmla="*/ 2505219 h 5955635"/>
              <a:gd name="connsiteX1588" fmla="*/ 754840 w 6187971"/>
              <a:gd name="connsiteY1588" fmla="*/ 2501678 h 5955635"/>
              <a:gd name="connsiteX1589" fmla="*/ 753878 w 6187971"/>
              <a:gd name="connsiteY1589" fmla="*/ 2497173 h 5955635"/>
              <a:gd name="connsiteX1590" fmla="*/ 749373 w 6187971"/>
              <a:gd name="connsiteY1590" fmla="*/ 2498135 h 5955635"/>
              <a:gd name="connsiteX1591" fmla="*/ 746794 w 6187971"/>
              <a:gd name="connsiteY1591" fmla="*/ 2508105 h 5955635"/>
              <a:gd name="connsiteX1592" fmla="*/ 747757 w 6187971"/>
              <a:gd name="connsiteY1592" fmla="*/ 2512610 h 5955635"/>
              <a:gd name="connsiteX1593" fmla="*/ 740673 w 6187971"/>
              <a:gd name="connsiteY1593" fmla="*/ 2523542 h 5955635"/>
              <a:gd name="connsiteX1594" fmla="*/ 738748 w 6187971"/>
              <a:gd name="connsiteY1594" fmla="*/ 2514534 h 5955635"/>
              <a:gd name="connsiteX1595" fmla="*/ 734245 w 6187971"/>
              <a:gd name="connsiteY1595" fmla="*/ 2515496 h 5955635"/>
              <a:gd name="connsiteX1596" fmla="*/ 731665 w 6187971"/>
              <a:gd name="connsiteY1596" fmla="*/ 2525466 h 5955635"/>
              <a:gd name="connsiteX1597" fmla="*/ 733590 w 6187971"/>
              <a:gd name="connsiteY1597" fmla="*/ 2534475 h 5955635"/>
              <a:gd name="connsiteX1598" fmla="*/ 745484 w 6187971"/>
              <a:gd name="connsiteY1598" fmla="*/ 2546063 h 5955635"/>
              <a:gd name="connsiteX1599" fmla="*/ 743868 w 6187971"/>
              <a:gd name="connsiteY1599" fmla="*/ 2560537 h 5955635"/>
              <a:gd name="connsiteX1600" fmla="*/ 726773 w 6187971"/>
              <a:gd name="connsiteY1600" fmla="*/ 2634833 h 5955635"/>
              <a:gd name="connsiteX1601" fmla="*/ 721306 w 6187971"/>
              <a:gd name="connsiteY1601" fmla="*/ 2631292 h 5955635"/>
              <a:gd name="connsiteX1602" fmla="*/ 722269 w 6187971"/>
              <a:gd name="connsiteY1602" fmla="*/ 2635796 h 5955635"/>
              <a:gd name="connsiteX1603" fmla="*/ 717764 w 6187971"/>
              <a:gd name="connsiteY1603" fmla="*/ 2636758 h 5955635"/>
              <a:gd name="connsiteX1604" fmla="*/ 712298 w 6187971"/>
              <a:gd name="connsiteY1604" fmla="*/ 2633217 h 5955635"/>
              <a:gd name="connsiteX1605" fmla="*/ 717150 w 6187971"/>
              <a:gd name="connsiteY1605" fmla="*/ 2589793 h 5955635"/>
              <a:gd name="connsiteX1606" fmla="*/ 722616 w 6187971"/>
              <a:gd name="connsiteY1606" fmla="*/ 2593335 h 5955635"/>
              <a:gd name="connsiteX1607" fmla="*/ 727775 w 6187971"/>
              <a:gd name="connsiteY1607" fmla="*/ 2573394 h 5955635"/>
              <a:gd name="connsiteX1608" fmla="*/ 720691 w 6187971"/>
              <a:gd name="connsiteY1608" fmla="*/ 2584327 h 5955635"/>
              <a:gd name="connsiteX1609" fmla="*/ 721347 w 6187971"/>
              <a:gd name="connsiteY1609" fmla="*/ 2565348 h 5955635"/>
              <a:gd name="connsiteX1610" fmla="*/ 720385 w 6187971"/>
              <a:gd name="connsiteY1610" fmla="*/ 2560844 h 5955635"/>
              <a:gd name="connsiteX1611" fmla="*/ 723927 w 6187971"/>
              <a:gd name="connsiteY1611" fmla="*/ 2555379 h 5955635"/>
              <a:gd name="connsiteX1612" fmla="*/ 722964 w 6187971"/>
              <a:gd name="connsiteY1612" fmla="*/ 2550874 h 5955635"/>
              <a:gd name="connsiteX1613" fmla="*/ 722002 w 6187971"/>
              <a:gd name="connsiteY1613" fmla="*/ 2546370 h 5955635"/>
              <a:gd name="connsiteX1614" fmla="*/ 713956 w 6187971"/>
              <a:gd name="connsiteY1614" fmla="*/ 2552799 h 5955635"/>
              <a:gd name="connsiteX1615" fmla="*/ 711377 w 6187971"/>
              <a:gd name="connsiteY1615" fmla="*/ 2562769 h 5955635"/>
              <a:gd name="connsiteX1616" fmla="*/ 712339 w 6187971"/>
              <a:gd name="connsiteY1616" fmla="*/ 2567273 h 5955635"/>
              <a:gd name="connsiteX1617" fmla="*/ 716842 w 6187971"/>
              <a:gd name="connsiteY1617" fmla="*/ 2566311 h 5955635"/>
              <a:gd name="connsiteX1618" fmla="*/ 707794 w 6187971"/>
              <a:gd name="connsiteY1618" fmla="*/ 2634179 h 5955635"/>
              <a:gd name="connsiteX1619" fmla="*/ 704252 w 6187971"/>
              <a:gd name="connsiteY1619" fmla="*/ 2639645 h 5955635"/>
              <a:gd name="connsiteX1620" fmla="*/ 701673 w 6187971"/>
              <a:gd name="connsiteY1620" fmla="*/ 2649616 h 5955635"/>
              <a:gd name="connsiteX1621" fmla="*/ 706177 w 6187971"/>
              <a:gd name="connsiteY1621" fmla="*/ 2648653 h 5955635"/>
              <a:gd name="connsiteX1622" fmla="*/ 698438 w 6187971"/>
              <a:gd name="connsiteY1622" fmla="*/ 2678565 h 5955635"/>
              <a:gd name="connsiteX1623" fmla="*/ 695858 w 6187971"/>
              <a:gd name="connsiteY1623" fmla="*/ 2688534 h 5955635"/>
              <a:gd name="connsiteX1624" fmla="*/ 696821 w 6187971"/>
              <a:gd name="connsiteY1624" fmla="*/ 2693039 h 5955635"/>
              <a:gd name="connsiteX1625" fmla="*/ 701325 w 6187971"/>
              <a:gd name="connsiteY1625" fmla="*/ 2692076 h 5955635"/>
              <a:gd name="connsiteX1626" fmla="*/ 690967 w 6187971"/>
              <a:gd name="connsiteY1626" fmla="*/ 2797901 h 5955635"/>
              <a:gd name="connsiteX1627" fmla="*/ 687424 w 6187971"/>
              <a:gd name="connsiteY1627" fmla="*/ 2803368 h 5955635"/>
              <a:gd name="connsiteX1628" fmla="*/ 688387 w 6187971"/>
              <a:gd name="connsiteY1628" fmla="*/ 2807872 h 5955635"/>
              <a:gd name="connsiteX1629" fmla="*/ 689349 w 6187971"/>
              <a:gd name="connsiteY1629" fmla="*/ 2812375 h 5955635"/>
              <a:gd name="connsiteX1630" fmla="*/ 685152 w 6187971"/>
              <a:gd name="connsiteY1630" fmla="*/ 2836821 h 5955635"/>
              <a:gd name="connsiteX1631" fmla="*/ 681611 w 6187971"/>
              <a:gd name="connsiteY1631" fmla="*/ 2842288 h 5955635"/>
              <a:gd name="connsiteX1632" fmla="*/ 683535 w 6187971"/>
              <a:gd name="connsiteY1632" fmla="*/ 2851295 h 5955635"/>
              <a:gd name="connsiteX1633" fmla="*/ 684497 w 6187971"/>
              <a:gd name="connsiteY1633" fmla="*/ 2855799 h 5955635"/>
              <a:gd name="connsiteX1634" fmla="*/ 680955 w 6187971"/>
              <a:gd name="connsiteY1634" fmla="*/ 2861265 h 5955635"/>
              <a:gd name="connsiteX1635" fmla="*/ 681918 w 6187971"/>
              <a:gd name="connsiteY1635" fmla="*/ 2865770 h 5955635"/>
              <a:gd name="connsiteX1636" fmla="*/ 687691 w 6187971"/>
              <a:gd name="connsiteY1636" fmla="*/ 2892794 h 5955635"/>
              <a:gd name="connsiteX1637" fmla="*/ 684149 w 6187971"/>
              <a:gd name="connsiteY1637" fmla="*/ 2898260 h 5955635"/>
              <a:gd name="connsiteX1638" fmla="*/ 685112 w 6187971"/>
              <a:gd name="connsiteY1638" fmla="*/ 2902765 h 5955635"/>
              <a:gd name="connsiteX1639" fmla="*/ 683495 w 6187971"/>
              <a:gd name="connsiteY1639" fmla="*/ 2917239 h 5955635"/>
              <a:gd name="connsiteX1640" fmla="*/ 684457 w 6187971"/>
              <a:gd name="connsiteY1640" fmla="*/ 2921742 h 5955635"/>
              <a:gd name="connsiteX1641" fmla="*/ 678642 w 6187971"/>
              <a:gd name="connsiteY1641" fmla="*/ 2960662 h 5955635"/>
              <a:gd name="connsiteX1642" fmla="*/ 679604 w 6187971"/>
              <a:gd name="connsiteY1642" fmla="*/ 2965165 h 5955635"/>
              <a:gd name="connsiteX1643" fmla="*/ 675101 w 6187971"/>
              <a:gd name="connsiteY1643" fmla="*/ 2966128 h 5955635"/>
              <a:gd name="connsiteX1644" fmla="*/ 676063 w 6187971"/>
              <a:gd name="connsiteY1644" fmla="*/ 2970632 h 5955635"/>
              <a:gd name="connsiteX1645" fmla="*/ 677026 w 6187971"/>
              <a:gd name="connsiteY1645" fmla="*/ 2975136 h 5955635"/>
              <a:gd name="connsiteX1646" fmla="*/ 681529 w 6187971"/>
              <a:gd name="connsiteY1646" fmla="*/ 2974174 h 5955635"/>
              <a:gd name="connsiteX1647" fmla="*/ 679912 w 6187971"/>
              <a:gd name="connsiteY1647" fmla="*/ 2988648 h 5955635"/>
              <a:gd name="connsiteX1648" fmla="*/ 678950 w 6187971"/>
              <a:gd name="connsiteY1648" fmla="*/ 2984144 h 5955635"/>
              <a:gd name="connsiteX1649" fmla="*/ 678295 w 6187971"/>
              <a:gd name="connsiteY1649" fmla="*/ 3003123 h 5955635"/>
              <a:gd name="connsiteX1650" fmla="*/ 681182 w 6187971"/>
              <a:gd name="connsiteY1650" fmla="*/ 3016635 h 5955635"/>
              <a:gd name="connsiteX1651" fmla="*/ 677640 w 6187971"/>
              <a:gd name="connsiteY1651" fmla="*/ 3022102 h 5955635"/>
              <a:gd name="connsiteX1652" fmla="*/ 678602 w 6187971"/>
              <a:gd name="connsiteY1652" fmla="*/ 3026605 h 5955635"/>
              <a:gd name="connsiteX1653" fmla="*/ 675061 w 6187971"/>
              <a:gd name="connsiteY1653" fmla="*/ 3032071 h 5955635"/>
              <a:gd name="connsiteX1654" fmla="*/ 676023 w 6187971"/>
              <a:gd name="connsiteY1654" fmla="*/ 3036576 h 5955635"/>
              <a:gd name="connsiteX1655" fmla="*/ 680527 w 6187971"/>
              <a:gd name="connsiteY1655" fmla="*/ 3035613 h 5955635"/>
              <a:gd name="connsiteX1656" fmla="*/ 689187 w 6187971"/>
              <a:gd name="connsiteY1656" fmla="*/ 3076150 h 5955635"/>
              <a:gd name="connsiteX1657" fmla="*/ 683721 w 6187971"/>
              <a:gd name="connsiteY1657" fmla="*/ 3072608 h 5955635"/>
              <a:gd name="connsiteX1658" fmla="*/ 679217 w 6187971"/>
              <a:gd name="connsiteY1658" fmla="*/ 3073570 h 5955635"/>
              <a:gd name="connsiteX1659" fmla="*/ 681142 w 6187971"/>
              <a:gd name="connsiteY1659" fmla="*/ 3082578 h 5955635"/>
              <a:gd name="connsiteX1660" fmla="*/ 682104 w 6187971"/>
              <a:gd name="connsiteY1660" fmla="*/ 3087082 h 5955635"/>
              <a:gd name="connsiteX1661" fmla="*/ 682718 w 6187971"/>
              <a:gd name="connsiteY1661" fmla="*/ 3134047 h 5955635"/>
              <a:gd name="connsiteX1662" fmla="*/ 687222 w 6187971"/>
              <a:gd name="connsiteY1662" fmla="*/ 3133085 h 5955635"/>
              <a:gd name="connsiteX1663" fmla="*/ 683680 w 6187971"/>
              <a:gd name="connsiteY1663" fmla="*/ 3138551 h 5955635"/>
              <a:gd name="connsiteX1664" fmla="*/ 684642 w 6187971"/>
              <a:gd name="connsiteY1664" fmla="*/ 3143056 h 5955635"/>
              <a:gd name="connsiteX1665" fmla="*/ 690416 w 6187971"/>
              <a:gd name="connsiteY1665" fmla="*/ 3170080 h 5955635"/>
              <a:gd name="connsiteX1666" fmla="*/ 694395 w 6187971"/>
              <a:gd name="connsiteY1666" fmla="*/ 3173203 h 5955635"/>
              <a:gd name="connsiteX1667" fmla="*/ 697712 w 6187971"/>
              <a:gd name="connsiteY1667" fmla="*/ 3182366 h 5955635"/>
              <a:gd name="connsiteX1668" fmla="*/ 697129 w 6187971"/>
              <a:gd name="connsiteY1668" fmla="*/ 3182651 h 5955635"/>
              <a:gd name="connsiteX1669" fmla="*/ 691373 w 6187971"/>
              <a:gd name="connsiteY1669" fmla="*/ 3182827 h 5955635"/>
              <a:gd name="connsiteX1670" fmla="*/ 689762 w 6187971"/>
              <a:gd name="connsiteY1670" fmla="*/ 3189059 h 5955635"/>
              <a:gd name="connsiteX1671" fmla="*/ 696682 w 6187971"/>
              <a:gd name="connsiteY1671" fmla="*/ 3182870 h 5955635"/>
              <a:gd name="connsiteX1672" fmla="*/ 697129 w 6187971"/>
              <a:gd name="connsiteY1672" fmla="*/ 3182651 h 5955635"/>
              <a:gd name="connsiteX1673" fmla="*/ 697807 w 6187971"/>
              <a:gd name="connsiteY1673" fmla="*/ 3182630 h 5955635"/>
              <a:gd name="connsiteX1674" fmla="*/ 697712 w 6187971"/>
              <a:gd name="connsiteY1674" fmla="*/ 3182366 h 5955635"/>
              <a:gd name="connsiteX1675" fmla="*/ 698813 w 6187971"/>
              <a:gd name="connsiteY1675" fmla="*/ 3181826 h 5955635"/>
              <a:gd name="connsiteX1676" fmla="*/ 699731 w 6187971"/>
              <a:gd name="connsiteY1676" fmla="*/ 3191637 h 5955635"/>
              <a:gd name="connsiteX1677" fmla="*/ 696189 w 6187971"/>
              <a:gd name="connsiteY1677" fmla="*/ 3197104 h 5955635"/>
              <a:gd name="connsiteX1678" fmla="*/ 697152 w 6187971"/>
              <a:gd name="connsiteY1678" fmla="*/ 3201608 h 5955635"/>
              <a:gd name="connsiteX1679" fmla="*/ 693610 w 6187971"/>
              <a:gd name="connsiteY1679" fmla="*/ 3207074 h 5955635"/>
              <a:gd name="connsiteX1680" fmla="*/ 694573 w 6187971"/>
              <a:gd name="connsiteY1680" fmla="*/ 3211578 h 5955635"/>
              <a:gd name="connsiteX1681" fmla="*/ 696497 w 6187971"/>
              <a:gd name="connsiteY1681" fmla="*/ 3220587 h 5955635"/>
              <a:gd name="connsiteX1682" fmla="*/ 698422 w 6187971"/>
              <a:gd name="connsiteY1682" fmla="*/ 3229595 h 5955635"/>
              <a:gd name="connsiteX1683" fmla="*/ 695842 w 6187971"/>
              <a:gd name="connsiteY1683" fmla="*/ 3239565 h 5955635"/>
              <a:gd name="connsiteX1684" fmla="*/ 693262 w 6187971"/>
              <a:gd name="connsiteY1684" fmla="*/ 3249536 h 5955635"/>
              <a:gd name="connsiteX1685" fmla="*/ 694224 w 6187971"/>
              <a:gd name="connsiteY1685" fmla="*/ 3254039 h 5955635"/>
              <a:gd name="connsiteX1686" fmla="*/ 695187 w 6187971"/>
              <a:gd name="connsiteY1686" fmla="*/ 3258543 h 5955635"/>
              <a:gd name="connsiteX1687" fmla="*/ 690683 w 6187971"/>
              <a:gd name="connsiteY1687" fmla="*/ 3259506 h 5955635"/>
              <a:gd name="connsiteX1688" fmla="*/ 687141 w 6187971"/>
              <a:gd name="connsiteY1688" fmla="*/ 3264972 h 5955635"/>
              <a:gd name="connsiteX1689" fmla="*/ 688103 w 6187971"/>
              <a:gd name="connsiteY1689" fmla="*/ 3269476 h 5955635"/>
              <a:gd name="connsiteX1690" fmla="*/ 693569 w 6187971"/>
              <a:gd name="connsiteY1690" fmla="*/ 3273018 h 5955635"/>
              <a:gd name="connsiteX1691" fmla="*/ 694532 w 6187971"/>
              <a:gd name="connsiteY1691" fmla="*/ 3277522 h 5955635"/>
              <a:gd name="connsiteX1692" fmla="*/ 695494 w 6187971"/>
              <a:gd name="connsiteY1692" fmla="*/ 3282027 h 5955635"/>
              <a:gd name="connsiteX1693" fmla="*/ 698381 w 6187971"/>
              <a:gd name="connsiteY1693" fmla="*/ 3295539 h 5955635"/>
              <a:gd name="connsiteX1694" fmla="*/ 696764 w 6187971"/>
              <a:gd name="connsiteY1694" fmla="*/ 3310013 h 5955635"/>
              <a:gd name="connsiteX1695" fmla="*/ 697726 w 6187971"/>
              <a:gd name="connsiteY1695" fmla="*/ 3314516 h 5955635"/>
              <a:gd name="connsiteX1696" fmla="*/ 699651 w 6187971"/>
              <a:gd name="connsiteY1696" fmla="*/ 3323525 h 5955635"/>
              <a:gd name="connsiteX1697" fmla="*/ 704154 w 6187971"/>
              <a:gd name="connsiteY1697" fmla="*/ 3322563 h 5955635"/>
              <a:gd name="connsiteX1698" fmla="*/ 700613 w 6187971"/>
              <a:gd name="connsiteY1698" fmla="*/ 3328029 h 5955635"/>
              <a:gd name="connsiteX1699" fmla="*/ 702538 w 6187971"/>
              <a:gd name="connsiteY1699" fmla="*/ 3337037 h 5955635"/>
              <a:gd name="connsiteX1700" fmla="*/ 711198 w 6187971"/>
              <a:gd name="connsiteY1700" fmla="*/ 3377573 h 5955635"/>
              <a:gd name="connsiteX1701" fmla="*/ 707656 w 6187971"/>
              <a:gd name="connsiteY1701" fmla="*/ 3383040 h 5955635"/>
              <a:gd name="connsiteX1702" fmla="*/ 708618 w 6187971"/>
              <a:gd name="connsiteY1702" fmla="*/ 3387543 h 5955635"/>
              <a:gd name="connsiteX1703" fmla="*/ 713122 w 6187971"/>
              <a:gd name="connsiteY1703" fmla="*/ 3386581 h 5955635"/>
              <a:gd name="connsiteX1704" fmla="*/ 713430 w 6187971"/>
              <a:gd name="connsiteY1704" fmla="*/ 3410064 h 5955635"/>
              <a:gd name="connsiteX1705" fmla="*/ 714392 w 6187971"/>
              <a:gd name="connsiteY1705" fmla="*/ 3414569 h 5955635"/>
              <a:gd name="connsiteX1706" fmla="*/ 719858 w 6187971"/>
              <a:gd name="connsiteY1706" fmla="*/ 3418109 h 5955635"/>
              <a:gd name="connsiteX1707" fmla="*/ 722090 w 6187971"/>
              <a:gd name="connsiteY1707" fmla="*/ 3450600 h 5955635"/>
              <a:gd name="connsiteX1708" fmla="*/ 726594 w 6187971"/>
              <a:gd name="connsiteY1708" fmla="*/ 3449638 h 5955635"/>
              <a:gd name="connsiteX1709" fmla="*/ 730443 w 6187971"/>
              <a:gd name="connsiteY1709" fmla="*/ 3467654 h 5955635"/>
              <a:gd name="connsiteX1710" fmla="*/ 726902 w 6187971"/>
              <a:gd name="connsiteY1710" fmla="*/ 3473121 h 5955635"/>
              <a:gd name="connsiteX1711" fmla="*/ 716932 w 6187971"/>
              <a:gd name="connsiteY1711" fmla="*/ 3470541 h 5955635"/>
              <a:gd name="connsiteX1712" fmla="*/ 729788 w 6187971"/>
              <a:gd name="connsiteY1712" fmla="*/ 3486633 h 5955635"/>
              <a:gd name="connsiteX1713" fmla="*/ 749689 w 6187971"/>
              <a:gd name="connsiteY1713" fmla="*/ 3557735 h 5955635"/>
              <a:gd name="connsiteX1714" fmla="*/ 745185 w 6187971"/>
              <a:gd name="connsiteY1714" fmla="*/ 3558698 h 5955635"/>
              <a:gd name="connsiteX1715" fmla="*/ 747109 w 6187971"/>
              <a:gd name="connsiteY1715" fmla="*/ 3567705 h 5955635"/>
              <a:gd name="connsiteX1716" fmla="*/ 758656 w 6187971"/>
              <a:gd name="connsiteY1716" fmla="*/ 3621755 h 5955635"/>
              <a:gd name="connsiteX1717" fmla="*/ 759619 w 6187971"/>
              <a:gd name="connsiteY1717" fmla="*/ 3626258 h 5955635"/>
              <a:gd name="connsiteX1718" fmla="*/ 760581 w 6187971"/>
              <a:gd name="connsiteY1718" fmla="*/ 3630762 h 5955635"/>
              <a:gd name="connsiteX1719" fmla="*/ 773438 w 6187971"/>
              <a:gd name="connsiteY1719" fmla="*/ 3646854 h 5955635"/>
              <a:gd name="connsiteX1720" fmla="*/ 770859 w 6187971"/>
              <a:gd name="connsiteY1720" fmla="*/ 3656824 h 5955635"/>
              <a:gd name="connsiteX1721" fmla="*/ 771821 w 6187971"/>
              <a:gd name="connsiteY1721" fmla="*/ 3661329 h 5955635"/>
              <a:gd name="connsiteX1722" fmla="*/ 772783 w 6187971"/>
              <a:gd name="connsiteY1722" fmla="*/ 3665832 h 5955635"/>
              <a:gd name="connsiteX1723" fmla="*/ 773745 w 6187971"/>
              <a:gd name="connsiteY1723" fmla="*/ 3670336 h 5955635"/>
              <a:gd name="connsiteX1724" fmla="*/ 768586 w 6187971"/>
              <a:gd name="connsiteY1724" fmla="*/ 3690277 h 5955635"/>
              <a:gd name="connsiteX1725" fmla="*/ 779826 w 6187971"/>
              <a:gd name="connsiteY1725" fmla="*/ 3720843 h 5955635"/>
              <a:gd name="connsiteX1726" fmla="*/ 798149 w 6187971"/>
              <a:gd name="connsiteY1726" fmla="*/ 3740476 h 5955635"/>
              <a:gd name="connsiteX1727" fmla="*/ 793953 w 6187971"/>
              <a:gd name="connsiteY1727" fmla="*/ 3764922 h 5955635"/>
              <a:gd name="connsiteX1728" fmla="*/ 803268 w 6187971"/>
              <a:gd name="connsiteY1728" fmla="*/ 3786479 h 5955635"/>
              <a:gd name="connsiteX1729" fmla="*/ 815163 w 6187971"/>
              <a:gd name="connsiteY1729" fmla="*/ 3798067 h 5955635"/>
              <a:gd name="connsiteX1730" fmla="*/ 832177 w 6187971"/>
              <a:gd name="connsiteY1730" fmla="*/ 3855657 h 5955635"/>
              <a:gd name="connsiteX1731" fmla="*/ 823168 w 6187971"/>
              <a:gd name="connsiteY1731" fmla="*/ 3857582 h 5955635"/>
              <a:gd name="connsiteX1732" fmla="*/ 835064 w 6187971"/>
              <a:gd name="connsiteY1732" fmla="*/ 3869169 h 5955635"/>
              <a:gd name="connsiteX1733" fmla="*/ 834409 w 6187971"/>
              <a:gd name="connsiteY1733" fmla="*/ 3888148 h 5955635"/>
              <a:gd name="connsiteX1734" fmla="*/ 849190 w 6187971"/>
              <a:gd name="connsiteY1734" fmla="*/ 3913248 h 5955635"/>
              <a:gd name="connsiteX1735" fmla="*/ 845537 w 6187971"/>
              <a:gd name="connsiteY1735" fmla="*/ 3910175 h 5955635"/>
              <a:gd name="connsiteX1736" fmla="*/ 841800 w 6187971"/>
              <a:gd name="connsiteY1736" fmla="*/ 3900698 h 5955635"/>
              <a:gd name="connsiteX1737" fmla="*/ 844166 w 6187971"/>
              <a:gd name="connsiteY1737" fmla="*/ 3909023 h 5955635"/>
              <a:gd name="connsiteX1738" fmla="*/ 845537 w 6187971"/>
              <a:gd name="connsiteY1738" fmla="*/ 3910175 h 5955635"/>
              <a:gd name="connsiteX1739" fmla="*/ 852077 w 6187971"/>
              <a:gd name="connsiteY1739" fmla="*/ 3926760 h 5955635"/>
              <a:gd name="connsiteX1740" fmla="*/ 838565 w 6187971"/>
              <a:gd name="connsiteY1740" fmla="*/ 3929646 h 5955635"/>
              <a:gd name="connsiteX1741" fmla="*/ 808694 w 6187971"/>
              <a:gd name="connsiteY1741" fmla="*/ 3855965 h 5955635"/>
              <a:gd name="connsiteX1742" fmla="*/ 782980 w 6187971"/>
              <a:gd name="connsiteY1742" fmla="*/ 3823781 h 5955635"/>
              <a:gd name="connsiteX1743" fmla="*/ 773664 w 6187971"/>
              <a:gd name="connsiteY1743" fmla="*/ 3802224 h 5955635"/>
              <a:gd name="connsiteX1744" fmla="*/ 769815 w 6187971"/>
              <a:gd name="connsiteY1744" fmla="*/ 3784208 h 5955635"/>
              <a:gd name="connsiteX1745" fmla="*/ 756958 w 6187971"/>
              <a:gd name="connsiteY1745" fmla="*/ 3768116 h 5955635"/>
              <a:gd name="connsiteX1746" fmla="*/ 750222 w 6187971"/>
              <a:gd name="connsiteY1746" fmla="*/ 3736587 h 5955635"/>
              <a:gd name="connsiteX1747" fmla="*/ 751840 w 6187971"/>
              <a:gd name="connsiteY1747" fmla="*/ 3722113 h 5955635"/>
              <a:gd name="connsiteX1748" fmla="*/ 748953 w 6187971"/>
              <a:gd name="connsiteY1748" fmla="*/ 3708601 h 5955635"/>
              <a:gd name="connsiteX1749" fmla="*/ 747991 w 6187971"/>
              <a:gd name="connsiteY1749" fmla="*/ 3704096 h 5955635"/>
              <a:gd name="connsiteX1750" fmla="*/ 747028 w 6187971"/>
              <a:gd name="connsiteY1750" fmla="*/ 3699593 h 5955635"/>
              <a:gd name="connsiteX1751" fmla="*/ 752494 w 6187971"/>
              <a:gd name="connsiteY1751" fmla="*/ 3703134 h 5955635"/>
              <a:gd name="connsiteX1752" fmla="*/ 744142 w 6187971"/>
              <a:gd name="connsiteY1752" fmla="*/ 3686081 h 5955635"/>
              <a:gd name="connsiteX1753" fmla="*/ 747683 w 6187971"/>
              <a:gd name="connsiteY1753" fmla="*/ 3680614 h 5955635"/>
              <a:gd name="connsiteX1754" fmla="*/ 746720 w 6187971"/>
              <a:gd name="connsiteY1754" fmla="*/ 3676110 h 5955635"/>
              <a:gd name="connsiteX1755" fmla="*/ 745758 w 6187971"/>
              <a:gd name="connsiteY1755" fmla="*/ 3671606 h 5955635"/>
              <a:gd name="connsiteX1756" fmla="*/ 740292 w 6187971"/>
              <a:gd name="connsiteY1756" fmla="*/ 3668064 h 5955635"/>
              <a:gd name="connsiteX1757" fmla="*/ 734519 w 6187971"/>
              <a:gd name="connsiteY1757" fmla="*/ 3641040 h 5955635"/>
              <a:gd name="connsiteX1758" fmla="*/ 729052 w 6187971"/>
              <a:gd name="connsiteY1758" fmla="*/ 3637498 h 5955635"/>
              <a:gd name="connsiteX1759" fmla="*/ 723279 w 6187971"/>
              <a:gd name="connsiteY1759" fmla="*/ 3610474 h 5955635"/>
              <a:gd name="connsiteX1760" fmla="*/ 722316 w 6187971"/>
              <a:gd name="connsiteY1760" fmla="*/ 3605970 h 5955635"/>
              <a:gd name="connsiteX1761" fmla="*/ 721354 w 6187971"/>
              <a:gd name="connsiteY1761" fmla="*/ 3601465 h 5955635"/>
              <a:gd name="connsiteX1762" fmla="*/ 717812 w 6187971"/>
              <a:gd name="connsiteY1762" fmla="*/ 3606932 h 5955635"/>
              <a:gd name="connsiteX1763" fmla="*/ 707227 w 6187971"/>
              <a:gd name="connsiteY1763" fmla="*/ 3557387 h 5955635"/>
              <a:gd name="connsiteX1764" fmla="*/ 710114 w 6187971"/>
              <a:gd name="connsiteY1764" fmla="*/ 3570900 h 5955635"/>
              <a:gd name="connsiteX1765" fmla="*/ 702723 w 6187971"/>
              <a:gd name="connsiteY1765" fmla="*/ 3558350 h 5955635"/>
              <a:gd name="connsiteX1766" fmla="*/ 705610 w 6187971"/>
              <a:gd name="connsiteY1766" fmla="*/ 3571863 h 5955635"/>
              <a:gd name="connsiteX1767" fmla="*/ 700144 w 6187971"/>
              <a:gd name="connsiteY1767" fmla="*/ 3568320 h 5955635"/>
              <a:gd name="connsiteX1768" fmla="*/ 702068 w 6187971"/>
              <a:gd name="connsiteY1768" fmla="*/ 3577328 h 5955635"/>
              <a:gd name="connsiteX1769" fmla="*/ 703031 w 6187971"/>
              <a:gd name="connsiteY1769" fmla="*/ 3581832 h 5955635"/>
              <a:gd name="connsiteX1770" fmla="*/ 695599 w 6187971"/>
              <a:gd name="connsiteY1770" fmla="*/ 3635226 h 5955635"/>
              <a:gd name="connsiteX1771" fmla="*/ 697524 w 6187971"/>
              <a:gd name="connsiteY1771" fmla="*/ 3644234 h 5955635"/>
              <a:gd name="connsiteX1772" fmla="*/ 687553 w 6187971"/>
              <a:gd name="connsiteY1772" fmla="*/ 3641655 h 5955635"/>
              <a:gd name="connsiteX1773" fmla="*/ 685628 w 6187971"/>
              <a:gd name="connsiteY1773" fmla="*/ 3632647 h 5955635"/>
              <a:gd name="connsiteX1774" fmla="*/ 681125 w 6187971"/>
              <a:gd name="connsiteY1774" fmla="*/ 3633609 h 5955635"/>
              <a:gd name="connsiteX1775" fmla="*/ 682087 w 6187971"/>
              <a:gd name="connsiteY1775" fmla="*/ 3638113 h 5955635"/>
              <a:gd name="connsiteX1776" fmla="*/ 660262 w 6187971"/>
              <a:gd name="connsiteY1776" fmla="*/ 3558002 h 5955635"/>
              <a:gd name="connsiteX1777" fmla="*/ 665729 w 6187971"/>
              <a:gd name="connsiteY1777" fmla="*/ 3561544 h 5955635"/>
              <a:gd name="connsiteX1778" fmla="*/ 669270 w 6187971"/>
              <a:gd name="connsiteY1778" fmla="*/ 3556078 h 5955635"/>
              <a:gd name="connsiteX1779" fmla="*/ 671194 w 6187971"/>
              <a:gd name="connsiteY1779" fmla="*/ 3565085 h 5955635"/>
              <a:gd name="connsiteX1780" fmla="*/ 660609 w 6187971"/>
              <a:gd name="connsiteY1780" fmla="*/ 3515542 h 5955635"/>
              <a:gd name="connsiteX1781" fmla="*/ 665114 w 6187971"/>
              <a:gd name="connsiteY1781" fmla="*/ 3514579 h 5955635"/>
              <a:gd name="connsiteX1782" fmla="*/ 664152 w 6187971"/>
              <a:gd name="connsiteY1782" fmla="*/ 3510075 h 5955635"/>
              <a:gd name="connsiteX1783" fmla="*/ 662227 w 6187971"/>
              <a:gd name="connsiteY1783" fmla="*/ 3501067 h 5955635"/>
              <a:gd name="connsiteX1784" fmla="*/ 655491 w 6187971"/>
              <a:gd name="connsiteY1784" fmla="*/ 3469539 h 5955635"/>
              <a:gd name="connsiteX1785" fmla="*/ 654529 w 6187971"/>
              <a:gd name="connsiteY1785" fmla="*/ 3465034 h 5955635"/>
              <a:gd name="connsiteX1786" fmla="*/ 653567 w 6187971"/>
              <a:gd name="connsiteY1786" fmla="*/ 3460530 h 5955635"/>
              <a:gd name="connsiteX1787" fmla="*/ 639439 w 6187971"/>
              <a:gd name="connsiteY1787" fmla="*/ 3416453 h 5955635"/>
              <a:gd name="connsiteX1788" fmla="*/ 638477 w 6187971"/>
              <a:gd name="connsiteY1788" fmla="*/ 3411948 h 5955635"/>
              <a:gd name="connsiteX1789" fmla="*/ 637515 w 6187971"/>
              <a:gd name="connsiteY1789" fmla="*/ 3407444 h 5955635"/>
              <a:gd name="connsiteX1790" fmla="*/ 635590 w 6187971"/>
              <a:gd name="connsiteY1790" fmla="*/ 3398436 h 5955635"/>
              <a:gd name="connsiteX1791" fmla="*/ 633012 w 6187971"/>
              <a:gd name="connsiteY1791" fmla="*/ 3408406 h 5955635"/>
              <a:gd name="connsiteX1792" fmla="*/ 629469 w 6187971"/>
              <a:gd name="connsiteY1792" fmla="*/ 3413873 h 5955635"/>
              <a:gd name="connsiteX1793" fmla="*/ 625620 w 6187971"/>
              <a:gd name="connsiteY1793" fmla="*/ 3395856 h 5955635"/>
              <a:gd name="connsiteX1794" fmla="*/ 630125 w 6187971"/>
              <a:gd name="connsiteY1794" fmla="*/ 3394894 h 5955635"/>
              <a:gd name="connsiteX1795" fmla="*/ 629163 w 6187971"/>
              <a:gd name="connsiteY1795" fmla="*/ 3390391 h 5955635"/>
              <a:gd name="connsiteX1796" fmla="*/ 628200 w 6187971"/>
              <a:gd name="connsiteY1796" fmla="*/ 3385887 h 5955635"/>
              <a:gd name="connsiteX1797" fmla="*/ 623696 w 6187971"/>
              <a:gd name="connsiteY1797" fmla="*/ 3386849 h 5955635"/>
              <a:gd name="connsiteX1798" fmla="*/ 627892 w 6187971"/>
              <a:gd name="connsiteY1798" fmla="*/ 3362404 h 5955635"/>
              <a:gd name="connsiteX1799" fmla="*/ 615998 w 6187971"/>
              <a:gd name="connsiteY1799" fmla="*/ 3350816 h 5955635"/>
              <a:gd name="connsiteX1800" fmla="*/ 618229 w 6187971"/>
              <a:gd name="connsiteY1800" fmla="*/ 3383307 h 5955635"/>
              <a:gd name="connsiteX1801" fmla="*/ 623696 w 6187971"/>
              <a:gd name="connsiteY1801" fmla="*/ 3386849 h 5955635"/>
              <a:gd name="connsiteX1802" fmla="*/ 619192 w 6187971"/>
              <a:gd name="connsiteY1802" fmla="*/ 3387811 h 5955635"/>
              <a:gd name="connsiteX1803" fmla="*/ 620154 w 6187971"/>
              <a:gd name="connsiteY1803" fmla="*/ 3392315 h 5955635"/>
              <a:gd name="connsiteX1804" fmla="*/ 621116 w 6187971"/>
              <a:gd name="connsiteY1804" fmla="*/ 3396819 h 5955635"/>
              <a:gd name="connsiteX1805" fmla="*/ 625620 w 6187971"/>
              <a:gd name="connsiteY1805" fmla="*/ 3395856 h 5955635"/>
              <a:gd name="connsiteX1806" fmla="*/ 628026 w 6187971"/>
              <a:gd name="connsiteY1806" fmla="*/ 3407116 h 5955635"/>
              <a:gd name="connsiteX1807" fmla="*/ 629469 w 6187971"/>
              <a:gd name="connsiteY1807" fmla="*/ 3413873 h 5955635"/>
              <a:gd name="connsiteX1808" fmla="*/ 630432 w 6187971"/>
              <a:gd name="connsiteY1808" fmla="*/ 3418377 h 5955635"/>
              <a:gd name="connsiteX1809" fmla="*/ 625927 w 6187971"/>
              <a:gd name="connsiteY1809" fmla="*/ 3419340 h 5955635"/>
              <a:gd name="connsiteX1810" fmla="*/ 626889 w 6187971"/>
              <a:gd name="connsiteY1810" fmla="*/ 3423843 h 5955635"/>
              <a:gd name="connsiteX1811" fmla="*/ 627852 w 6187971"/>
              <a:gd name="connsiteY1811" fmla="*/ 3428347 h 5955635"/>
              <a:gd name="connsiteX1812" fmla="*/ 654488 w 6187971"/>
              <a:gd name="connsiteY1812" fmla="*/ 3530978 h 5955635"/>
              <a:gd name="connsiteX1813" fmla="*/ 649984 w 6187971"/>
              <a:gd name="connsiteY1813" fmla="*/ 3531940 h 5955635"/>
              <a:gd name="connsiteX1814" fmla="*/ 651908 w 6187971"/>
              <a:gd name="connsiteY1814" fmla="*/ 3540948 h 5955635"/>
              <a:gd name="connsiteX1815" fmla="*/ 655758 w 6187971"/>
              <a:gd name="connsiteY1815" fmla="*/ 3558965 h 5955635"/>
              <a:gd name="connsiteX1816" fmla="*/ 671154 w 6187971"/>
              <a:gd name="connsiteY1816" fmla="*/ 3631029 h 5955635"/>
              <a:gd name="connsiteX1817" fmla="*/ 691054 w 6187971"/>
              <a:gd name="connsiteY1817" fmla="*/ 3702132 h 5955635"/>
              <a:gd name="connsiteX1818" fmla="*/ 695211 w 6187971"/>
              <a:gd name="connsiteY1818" fmla="*/ 3743630 h 5955635"/>
              <a:gd name="connsiteX1819" fmla="*/ 689090 w 6187971"/>
              <a:gd name="connsiteY1819" fmla="*/ 3759068 h 5955635"/>
              <a:gd name="connsiteX1820" fmla="*/ 700289 w 6187971"/>
              <a:gd name="connsiteY1820" fmla="*/ 3855577 h 5955635"/>
              <a:gd name="connsiteX1821" fmla="*/ 693861 w 6187971"/>
              <a:gd name="connsiteY1821" fmla="*/ 3847531 h 5955635"/>
              <a:gd name="connsiteX1822" fmla="*/ 687392 w 6187971"/>
              <a:gd name="connsiteY1822" fmla="*/ 3905429 h 5955635"/>
              <a:gd name="connsiteX1823" fmla="*/ 680963 w 6187971"/>
              <a:gd name="connsiteY1823" fmla="*/ 3897383 h 5955635"/>
              <a:gd name="connsiteX1824" fmla="*/ 682887 w 6187971"/>
              <a:gd name="connsiteY1824" fmla="*/ 3906391 h 5955635"/>
              <a:gd name="connsiteX1825" fmla="*/ 655904 w 6187971"/>
              <a:gd name="connsiteY1825" fmla="*/ 3846221 h 5955635"/>
              <a:gd name="connsiteX1826" fmla="*/ 647550 w 6187971"/>
              <a:gd name="connsiteY1826" fmla="*/ 3829168 h 5955635"/>
              <a:gd name="connsiteX1827" fmla="*/ 646588 w 6187971"/>
              <a:gd name="connsiteY1827" fmla="*/ 3824663 h 5955635"/>
              <a:gd name="connsiteX1828" fmla="*/ 642083 w 6187971"/>
              <a:gd name="connsiteY1828" fmla="*/ 3825626 h 5955635"/>
              <a:gd name="connsiteX1829" fmla="*/ 637272 w 6187971"/>
              <a:gd name="connsiteY1829" fmla="*/ 3803105 h 5955635"/>
              <a:gd name="connsiteX1830" fmla="*/ 628264 w 6187971"/>
              <a:gd name="connsiteY1830" fmla="*/ 3805029 h 5955635"/>
              <a:gd name="connsiteX1831" fmla="*/ 631151 w 6187971"/>
              <a:gd name="connsiteY1831" fmla="*/ 3818541 h 5955635"/>
              <a:gd name="connsiteX1832" fmla="*/ 641429 w 6187971"/>
              <a:gd name="connsiteY1832" fmla="*/ 3844604 h 5955635"/>
              <a:gd name="connsiteX1833" fmla="*/ 653897 w 6187971"/>
              <a:gd name="connsiteY1833" fmla="*/ 3969100 h 5955635"/>
              <a:gd name="connsiteX1834" fmla="*/ 646814 w 6187971"/>
              <a:gd name="connsiteY1834" fmla="*/ 3980033 h 5955635"/>
              <a:gd name="connsiteX1835" fmla="*/ 639423 w 6187971"/>
              <a:gd name="connsiteY1835" fmla="*/ 3967483 h 5955635"/>
              <a:gd name="connsiteX1836" fmla="*/ 638461 w 6187971"/>
              <a:gd name="connsiteY1836" fmla="*/ 3962979 h 5955635"/>
              <a:gd name="connsiteX1837" fmla="*/ 632995 w 6187971"/>
              <a:gd name="connsiteY1837" fmla="*/ 3959436 h 5955635"/>
              <a:gd name="connsiteX1838" fmla="*/ 633958 w 6187971"/>
              <a:gd name="connsiteY1838" fmla="*/ 3963941 h 5955635"/>
              <a:gd name="connsiteX1839" fmla="*/ 634920 w 6187971"/>
              <a:gd name="connsiteY1839" fmla="*/ 3968445 h 5955635"/>
              <a:gd name="connsiteX1840" fmla="*/ 628491 w 6187971"/>
              <a:gd name="connsiteY1840" fmla="*/ 3960399 h 5955635"/>
              <a:gd name="connsiteX1841" fmla="*/ 623679 w 6187971"/>
              <a:gd name="connsiteY1841" fmla="*/ 3937879 h 5955635"/>
              <a:gd name="connsiteX1842" fmla="*/ 631167 w 6187971"/>
              <a:gd name="connsiteY1842" fmla="*/ 3950879 h 5955635"/>
              <a:gd name="connsiteX1843" fmla="*/ 632033 w 6187971"/>
              <a:gd name="connsiteY1843" fmla="*/ 3954933 h 5955635"/>
              <a:gd name="connsiteX1844" fmla="*/ 633038 w 6187971"/>
              <a:gd name="connsiteY1844" fmla="*/ 3954129 h 5955635"/>
              <a:gd name="connsiteX1845" fmla="*/ 631167 w 6187971"/>
              <a:gd name="connsiteY1845" fmla="*/ 3950879 h 5955635"/>
              <a:gd name="connsiteX1846" fmla="*/ 629507 w 6187971"/>
              <a:gd name="connsiteY1846" fmla="*/ 3943110 h 5955635"/>
              <a:gd name="connsiteX1847" fmla="*/ 629146 w 6187971"/>
              <a:gd name="connsiteY1847" fmla="*/ 3941420 h 5955635"/>
              <a:gd name="connsiteX1848" fmla="*/ 633649 w 6187971"/>
              <a:gd name="connsiteY1848" fmla="*/ 3940458 h 5955635"/>
              <a:gd name="connsiteX1849" fmla="*/ 632687 w 6187971"/>
              <a:gd name="connsiteY1849" fmla="*/ 3935955 h 5955635"/>
              <a:gd name="connsiteX1850" fmla="*/ 631725 w 6187971"/>
              <a:gd name="connsiteY1850" fmla="*/ 3931450 h 5955635"/>
              <a:gd name="connsiteX1851" fmla="*/ 627222 w 6187971"/>
              <a:gd name="connsiteY1851" fmla="*/ 3932412 h 5955635"/>
              <a:gd name="connsiteX1852" fmla="*/ 620793 w 6187971"/>
              <a:gd name="connsiteY1852" fmla="*/ 3924367 h 5955635"/>
              <a:gd name="connsiteX1853" fmla="*/ 619830 w 6187971"/>
              <a:gd name="connsiteY1853" fmla="*/ 3919863 h 5955635"/>
              <a:gd name="connsiteX1854" fmla="*/ 618868 w 6187971"/>
              <a:gd name="connsiteY1854" fmla="*/ 3915358 h 5955635"/>
              <a:gd name="connsiteX1855" fmla="*/ 614177 w 6187971"/>
              <a:gd name="connsiteY1855" fmla="*/ 3893402 h 5955635"/>
              <a:gd name="connsiteX1856" fmla="*/ 613094 w 6187971"/>
              <a:gd name="connsiteY1856" fmla="*/ 3888334 h 5955635"/>
              <a:gd name="connsiteX1857" fmla="*/ 613401 w 6187971"/>
              <a:gd name="connsiteY1857" fmla="*/ 3911817 h 5955635"/>
              <a:gd name="connsiteX1858" fmla="*/ 600237 w 6187971"/>
              <a:gd name="connsiteY1858" fmla="*/ 3872242 h 5955635"/>
              <a:gd name="connsiteX1859" fmla="*/ 579335 w 6187971"/>
              <a:gd name="connsiteY1859" fmla="*/ 3862579 h 5955635"/>
              <a:gd name="connsiteX1860" fmla="*/ 556854 w 6187971"/>
              <a:gd name="connsiteY1860" fmla="*/ 3801448 h 5955635"/>
              <a:gd name="connsiteX1861" fmla="*/ 558123 w 6187971"/>
              <a:gd name="connsiteY1861" fmla="*/ 3829434 h 5955635"/>
              <a:gd name="connsiteX1862" fmla="*/ 546884 w 6187971"/>
              <a:gd name="connsiteY1862" fmla="*/ 3798868 h 5955635"/>
              <a:gd name="connsiteX1863" fmla="*/ 542686 w 6187971"/>
              <a:gd name="connsiteY1863" fmla="*/ 3823313 h 5955635"/>
              <a:gd name="connsiteX1864" fmla="*/ 541724 w 6187971"/>
              <a:gd name="connsiteY1864" fmla="*/ 3818809 h 5955635"/>
              <a:gd name="connsiteX1865" fmla="*/ 488144 w 6187971"/>
              <a:gd name="connsiteY1865" fmla="*/ 3590064 h 5955635"/>
              <a:gd name="connsiteX1866" fmla="*/ 482371 w 6187971"/>
              <a:gd name="connsiteY1866" fmla="*/ 3563040 h 5955635"/>
              <a:gd name="connsiteX1867" fmla="*/ 578133 w 6187971"/>
              <a:gd name="connsiteY1867" fmla="*/ 2267918 h 5955635"/>
              <a:gd name="connsiteX1868" fmla="*/ 592980 w 6187971"/>
              <a:gd name="connsiteY1868" fmla="*/ 2227702 h 5955635"/>
              <a:gd name="connsiteX1869" fmla="*/ 600194 w 6187971"/>
              <a:gd name="connsiteY1869" fmla="*/ 2211410 h 5955635"/>
              <a:gd name="connsiteX1870" fmla="*/ 638131 w 6187971"/>
              <a:gd name="connsiteY1870" fmla="*/ 2105404 h 5955635"/>
              <a:gd name="connsiteX1871" fmla="*/ 652761 w 6187971"/>
              <a:gd name="connsiteY1871" fmla="*/ 2065777 h 5955635"/>
              <a:gd name="connsiteX1872" fmla="*/ 1102577 w 6187971"/>
              <a:gd name="connsiteY1872" fmla="*/ 1332509 h 5955635"/>
              <a:gd name="connsiteX1873" fmla="*/ 1683816 w 6187971"/>
              <a:gd name="connsiteY1873" fmla="*/ 1083716 h 5955635"/>
              <a:gd name="connsiteX1874" fmla="*/ 1679236 w 6187971"/>
              <a:gd name="connsiteY1874" fmla="*/ 1086770 h 5955635"/>
              <a:gd name="connsiteX1875" fmla="*/ 1682424 w 6187971"/>
              <a:gd name="connsiteY1875" fmla="*/ 1084298 h 5955635"/>
              <a:gd name="connsiteX1876" fmla="*/ 3808051 w 6187971"/>
              <a:gd name="connsiteY1876" fmla="*/ 599460 h 5955635"/>
              <a:gd name="connsiteX1877" fmla="*/ 3814670 w 6187971"/>
              <a:gd name="connsiteY1877" fmla="*/ 600728 h 5955635"/>
              <a:gd name="connsiteX1878" fmla="*/ 3819307 w 6187971"/>
              <a:gd name="connsiteY1878" fmla="*/ 603027 h 5955635"/>
              <a:gd name="connsiteX1879" fmla="*/ 1626222 w 6187971"/>
              <a:gd name="connsiteY1879" fmla="*/ 1047191 h 5955635"/>
              <a:gd name="connsiteX1880" fmla="*/ 1626514 w 6187971"/>
              <a:gd name="connsiteY1880" fmla="*/ 1048557 h 5955635"/>
              <a:gd name="connsiteX1881" fmla="*/ 1622009 w 6187971"/>
              <a:gd name="connsiteY1881" fmla="*/ 1049520 h 5955635"/>
              <a:gd name="connsiteX1882" fmla="*/ 3198980 w 6187971"/>
              <a:gd name="connsiteY1882" fmla="*/ 688397 h 5955635"/>
              <a:gd name="connsiteX1883" fmla="*/ 3202634 w 6187971"/>
              <a:gd name="connsiteY1883" fmla="*/ 688279 h 5955635"/>
              <a:gd name="connsiteX1884" fmla="*/ 3199068 w 6187971"/>
              <a:gd name="connsiteY1884" fmla="*/ 688412 h 5955635"/>
              <a:gd name="connsiteX1885" fmla="*/ 1688956 w 6187971"/>
              <a:gd name="connsiteY1885" fmla="*/ 988120 h 5955635"/>
              <a:gd name="connsiteX1886" fmla="*/ 1697964 w 6187971"/>
              <a:gd name="connsiteY1886" fmla="*/ 986196 h 5955635"/>
              <a:gd name="connsiteX1887" fmla="*/ 1694422 w 6187971"/>
              <a:gd name="connsiteY1887" fmla="*/ 991662 h 5955635"/>
              <a:gd name="connsiteX1888" fmla="*/ 1703431 w 6187971"/>
              <a:gd name="connsiteY1888" fmla="*/ 989738 h 5955635"/>
              <a:gd name="connsiteX1889" fmla="*/ 1668870 w 6187971"/>
              <a:gd name="connsiteY1889" fmla="*/ 1023613 h 5955635"/>
              <a:gd name="connsiteX1890" fmla="*/ 1626222 w 6187971"/>
              <a:gd name="connsiteY1890" fmla="*/ 1047191 h 5955635"/>
              <a:gd name="connsiteX1891" fmla="*/ 1625552 w 6187971"/>
              <a:gd name="connsiteY1891" fmla="*/ 1044054 h 5955635"/>
              <a:gd name="connsiteX1892" fmla="*/ 1622009 w 6187971"/>
              <a:gd name="connsiteY1892" fmla="*/ 1049520 h 5955635"/>
              <a:gd name="connsiteX1893" fmla="*/ 1604955 w 6187971"/>
              <a:gd name="connsiteY1893" fmla="*/ 1057873 h 5955635"/>
              <a:gd name="connsiteX1894" fmla="*/ 1600452 w 6187971"/>
              <a:gd name="connsiteY1894" fmla="*/ 1058835 h 5955635"/>
              <a:gd name="connsiteX1895" fmla="*/ 1601414 w 6187971"/>
              <a:gd name="connsiteY1895" fmla="*/ 1063339 h 5955635"/>
              <a:gd name="connsiteX1896" fmla="*/ 1596910 w 6187971"/>
              <a:gd name="connsiteY1896" fmla="*/ 1064302 h 5955635"/>
              <a:gd name="connsiteX1897" fmla="*/ 1568524 w 6187971"/>
              <a:gd name="connsiteY1897" fmla="*/ 1077178 h 5955635"/>
              <a:gd name="connsiteX1898" fmla="*/ 1633720 w 6187971"/>
              <a:gd name="connsiteY1898" fmla="*/ 1022132 h 5955635"/>
              <a:gd name="connsiteX1899" fmla="*/ 1644223 w 6187971"/>
              <a:gd name="connsiteY1899" fmla="*/ 1021226 h 5955635"/>
              <a:gd name="connsiteX1900" fmla="*/ 1688956 w 6187971"/>
              <a:gd name="connsiteY1900" fmla="*/ 988120 h 5955635"/>
              <a:gd name="connsiteX1901" fmla="*/ 1987536 w 6187971"/>
              <a:gd name="connsiteY1901" fmla="*/ 886654 h 5955635"/>
              <a:gd name="connsiteX1902" fmla="*/ 2023568 w 6187971"/>
              <a:gd name="connsiteY1902" fmla="*/ 878956 h 5955635"/>
              <a:gd name="connsiteX1903" fmla="*/ 1940222 w 6187971"/>
              <a:gd name="connsiteY1903" fmla="*/ 929729 h 5955635"/>
              <a:gd name="connsiteX1904" fmla="*/ 1864697 w 6187971"/>
              <a:gd name="connsiteY1904" fmla="*/ 973018 h 5955635"/>
              <a:gd name="connsiteX1905" fmla="*/ 1854248 w 6187971"/>
              <a:gd name="connsiteY1905" fmla="*/ 982182 h 5955635"/>
              <a:gd name="connsiteX1906" fmla="*/ 1798385 w 6187971"/>
              <a:gd name="connsiteY1906" fmla="*/ 1012071 h 5955635"/>
              <a:gd name="connsiteX1907" fmla="*/ 1797668 w 6187971"/>
              <a:gd name="connsiteY1907" fmla="*/ 1011991 h 5955635"/>
              <a:gd name="connsiteX1908" fmla="*/ 1797543 w 6187971"/>
              <a:gd name="connsiteY1908" fmla="*/ 1012522 h 5955635"/>
              <a:gd name="connsiteX1909" fmla="*/ 1762279 w 6187971"/>
              <a:gd name="connsiteY1909" fmla="*/ 1031390 h 5955635"/>
              <a:gd name="connsiteX1910" fmla="*/ 1729692 w 6187971"/>
              <a:gd name="connsiteY1910" fmla="*/ 1053121 h 5955635"/>
              <a:gd name="connsiteX1911" fmla="*/ 1751010 w 6187971"/>
              <a:gd name="connsiteY1911" fmla="*/ 1036088 h 5955635"/>
              <a:gd name="connsiteX1912" fmla="*/ 1930252 w 6187971"/>
              <a:gd name="connsiteY1912" fmla="*/ 927150 h 5955635"/>
              <a:gd name="connsiteX1913" fmla="*/ 1987536 w 6187971"/>
              <a:gd name="connsiteY1913" fmla="*/ 886654 h 5955635"/>
              <a:gd name="connsiteX1914" fmla="*/ 2481059 w 6187971"/>
              <a:gd name="connsiteY1914" fmla="*/ 771795 h 5955635"/>
              <a:gd name="connsiteX1915" fmla="*/ 2477517 w 6187971"/>
              <a:gd name="connsiteY1915" fmla="*/ 777261 h 5955635"/>
              <a:gd name="connsiteX1916" fmla="*/ 2473014 w 6187971"/>
              <a:gd name="connsiteY1916" fmla="*/ 778224 h 5955635"/>
              <a:gd name="connsiteX1917" fmla="*/ 2454997 w 6187971"/>
              <a:gd name="connsiteY1917" fmla="*/ 782073 h 5955635"/>
              <a:gd name="connsiteX1918" fmla="*/ 2432476 w 6187971"/>
              <a:gd name="connsiteY1918" fmla="*/ 786884 h 5955635"/>
              <a:gd name="connsiteX1919" fmla="*/ 2427973 w 6187971"/>
              <a:gd name="connsiteY1919" fmla="*/ 787846 h 5955635"/>
              <a:gd name="connsiteX1920" fmla="*/ 2484601 w 6187971"/>
              <a:gd name="connsiteY1920" fmla="*/ 766329 h 5955635"/>
              <a:gd name="connsiteX1921" fmla="*/ 2489106 w 6187971"/>
              <a:gd name="connsiteY1921" fmla="*/ 765367 h 5955635"/>
              <a:gd name="connsiteX1922" fmla="*/ 2565675 w 6187971"/>
              <a:gd name="connsiteY1922" fmla="*/ 749008 h 5955635"/>
              <a:gd name="connsiteX1923" fmla="*/ 2513550 w 6187971"/>
              <a:gd name="connsiteY1923" fmla="*/ 769563 h 5955635"/>
              <a:gd name="connsiteX1924" fmla="*/ 2509046 w 6187971"/>
              <a:gd name="connsiteY1924" fmla="*/ 770525 h 5955635"/>
              <a:gd name="connsiteX1925" fmla="*/ 2491030 w 6187971"/>
              <a:gd name="connsiteY1925" fmla="*/ 774374 h 5955635"/>
              <a:gd name="connsiteX1926" fmla="*/ 2487488 w 6187971"/>
              <a:gd name="connsiteY1926" fmla="*/ 779841 h 5955635"/>
              <a:gd name="connsiteX1927" fmla="*/ 2492955 w 6187971"/>
              <a:gd name="connsiteY1927" fmla="*/ 783383 h 5955635"/>
              <a:gd name="connsiteX1928" fmla="*/ 2497458 w 6187971"/>
              <a:gd name="connsiteY1928" fmla="*/ 782421 h 5955635"/>
              <a:gd name="connsiteX1929" fmla="*/ 2501000 w 6187971"/>
              <a:gd name="connsiteY1929" fmla="*/ 776954 h 5955635"/>
              <a:gd name="connsiteX1930" fmla="*/ 2505504 w 6187971"/>
              <a:gd name="connsiteY1930" fmla="*/ 775992 h 5955635"/>
              <a:gd name="connsiteX1931" fmla="*/ 2523521 w 6187971"/>
              <a:gd name="connsiteY1931" fmla="*/ 772143 h 5955635"/>
              <a:gd name="connsiteX1932" fmla="*/ 2533491 w 6187971"/>
              <a:gd name="connsiteY1932" fmla="*/ 774723 h 5955635"/>
              <a:gd name="connsiteX1933" fmla="*/ 2565982 w 6187971"/>
              <a:gd name="connsiteY1933" fmla="*/ 772490 h 5955635"/>
              <a:gd name="connsiteX1934" fmla="*/ 2568561 w 6187971"/>
              <a:gd name="connsiteY1934" fmla="*/ 762520 h 5955635"/>
              <a:gd name="connsiteX1935" fmla="*/ 2578532 w 6187971"/>
              <a:gd name="connsiteY1935" fmla="*/ 765100 h 5955635"/>
              <a:gd name="connsiteX1936" fmla="*/ 2600090 w 6187971"/>
              <a:gd name="connsiteY1936" fmla="*/ 755784 h 5955635"/>
              <a:gd name="connsiteX1937" fmla="*/ 2631618 w 6187971"/>
              <a:gd name="connsiteY1937" fmla="*/ 749048 h 5955635"/>
              <a:gd name="connsiteX1938" fmla="*/ 2635160 w 6187971"/>
              <a:gd name="connsiteY1938" fmla="*/ 743582 h 5955635"/>
              <a:gd name="connsiteX1939" fmla="*/ 2650597 w 6187971"/>
              <a:gd name="connsiteY1939" fmla="*/ 749704 h 5955635"/>
              <a:gd name="connsiteX1940" fmla="*/ 2684705 w 6187971"/>
              <a:gd name="connsiteY1940" fmla="*/ 732997 h 5955635"/>
              <a:gd name="connsiteX1941" fmla="*/ 2726204 w 6187971"/>
              <a:gd name="connsiteY1941" fmla="*/ 728841 h 5955635"/>
              <a:gd name="connsiteX1942" fmla="*/ 2739716 w 6187971"/>
              <a:gd name="connsiteY1942" fmla="*/ 725954 h 5955635"/>
              <a:gd name="connsiteX1943" fmla="*/ 2768666 w 6187971"/>
              <a:gd name="connsiteY1943" fmla="*/ 729188 h 5955635"/>
              <a:gd name="connsiteX1944" fmla="*/ 2858747 w 6187971"/>
              <a:gd name="connsiteY1944" fmla="*/ 709942 h 5955635"/>
              <a:gd name="connsiteX1945" fmla="*/ 2860999 w 6187971"/>
              <a:gd name="connsiteY1945" fmla="*/ 709461 h 5955635"/>
              <a:gd name="connsiteX1946" fmla="*/ 2876763 w 6187971"/>
              <a:gd name="connsiteY1946" fmla="*/ 706093 h 5955635"/>
              <a:gd name="connsiteX1947" fmla="*/ 2881267 w 6187971"/>
              <a:gd name="connsiteY1947" fmla="*/ 705131 h 5955635"/>
              <a:gd name="connsiteX1948" fmla="*/ 2890275 w 6187971"/>
              <a:gd name="connsiteY1948" fmla="*/ 703207 h 5955635"/>
              <a:gd name="connsiteX1949" fmla="*/ 3013155 w 6187971"/>
              <a:gd name="connsiteY1949" fmla="*/ 705211 h 5955635"/>
              <a:gd name="connsiteX1950" fmla="*/ 3063662 w 6187971"/>
              <a:gd name="connsiteY1950" fmla="*/ 699131 h 5955635"/>
              <a:gd name="connsiteX1951" fmla="*/ 3095191 w 6187971"/>
              <a:gd name="connsiteY1951" fmla="*/ 692395 h 5955635"/>
              <a:gd name="connsiteX1952" fmla="*/ 3087145 w 6187971"/>
              <a:gd name="connsiteY1952" fmla="*/ 698824 h 5955635"/>
              <a:gd name="connsiteX1953" fmla="*/ 3142478 w 6187971"/>
              <a:gd name="connsiteY1953" fmla="*/ 690534 h 5955635"/>
              <a:gd name="connsiteX1954" fmla="*/ 3199068 w 6187971"/>
              <a:gd name="connsiteY1954" fmla="*/ 688412 h 5955635"/>
              <a:gd name="connsiteX1955" fmla="*/ 3205247 w 6187971"/>
              <a:gd name="connsiteY1955" fmla="*/ 689487 h 5955635"/>
              <a:gd name="connsiteX1956" fmla="*/ 3220650 w 6187971"/>
              <a:gd name="connsiteY1956" fmla="*/ 684430 h 5955635"/>
              <a:gd name="connsiteX1957" fmla="*/ 3249599 w 6187971"/>
              <a:gd name="connsiteY1957" fmla="*/ 687664 h 5955635"/>
              <a:gd name="connsiteX1958" fmla="*/ 3250561 w 6187971"/>
              <a:gd name="connsiteY1958" fmla="*/ 692168 h 5955635"/>
              <a:gd name="connsiteX1959" fmla="*/ 3326476 w 6187971"/>
              <a:gd name="connsiteY1959" fmla="*/ 694788 h 5955635"/>
              <a:gd name="connsiteX1960" fmla="*/ 3358004 w 6187971"/>
              <a:gd name="connsiteY1960" fmla="*/ 688052 h 5955635"/>
              <a:gd name="connsiteX1961" fmla="*/ 3349958 w 6187971"/>
              <a:gd name="connsiteY1961" fmla="*/ 694480 h 5955635"/>
              <a:gd name="connsiteX1962" fmla="*/ 3421368 w 6187971"/>
              <a:gd name="connsiteY1962" fmla="*/ 698063 h 5955635"/>
              <a:gd name="connsiteX1963" fmla="*/ 3507253 w 6187971"/>
              <a:gd name="connsiteY1963" fmla="*/ 703262 h 5955635"/>
              <a:gd name="connsiteX1964" fmla="*/ 3513682 w 6187971"/>
              <a:gd name="connsiteY1964" fmla="*/ 711308 h 5955635"/>
              <a:gd name="connsiteX1965" fmla="*/ 3526232 w 6187971"/>
              <a:gd name="connsiteY1965" fmla="*/ 703917 h 5955635"/>
              <a:gd name="connsiteX1966" fmla="*/ 3569656 w 6187971"/>
              <a:gd name="connsiteY1966" fmla="*/ 708768 h 5955635"/>
              <a:gd name="connsiteX1967" fmla="*/ 3587017 w 6187971"/>
              <a:gd name="connsiteY1967" fmla="*/ 723898 h 5955635"/>
              <a:gd name="connsiteX1968" fmla="*/ 3614041 w 6187971"/>
              <a:gd name="connsiteY1968" fmla="*/ 718124 h 5955635"/>
              <a:gd name="connsiteX1969" fmla="*/ 3610499 w 6187971"/>
              <a:gd name="connsiteY1969" fmla="*/ 723591 h 5955635"/>
              <a:gd name="connsiteX1970" fmla="*/ 3687376 w 6187971"/>
              <a:gd name="connsiteY1970" fmla="*/ 730714 h 5955635"/>
              <a:gd name="connsiteX1971" fmla="*/ 3669360 w 6187971"/>
              <a:gd name="connsiteY1971" fmla="*/ 734563 h 5955635"/>
              <a:gd name="connsiteX1972" fmla="*/ 3729182 w 6187971"/>
              <a:gd name="connsiteY1972" fmla="*/ 750040 h 5955635"/>
              <a:gd name="connsiteX1973" fmla="*/ 3731761 w 6187971"/>
              <a:gd name="connsiteY1973" fmla="*/ 740070 h 5955635"/>
              <a:gd name="connsiteX1974" fmla="*/ 3748161 w 6187971"/>
              <a:gd name="connsiteY1974" fmla="*/ 750695 h 5955635"/>
              <a:gd name="connsiteX1975" fmla="*/ 3786118 w 6187971"/>
              <a:gd name="connsiteY1975" fmla="*/ 752006 h 5955635"/>
              <a:gd name="connsiteX1976" fmla="*/ 3797051 w 6187971"/>
              <a:gd name="connsiteY1976" fmla="*/ 759089 h 5955635"/>
              <a:gd name="connsiteX1977" fmla="*/ 3802517 w 6187971"/>
              <a:gd name="connsiteY1977" fmla="*/ 762631 h 5955635"/>
              <a:gd name="connsiteX1978" fmla="*/ 3801555 w 6187971"/>
              <a:gd name="connsiteY1978" fmla="*/ 758127 h 5955635"/>
              <a:gd name="connsiteX1979" fmla="*/ 3791584 w 6187971"/>
              <a:gd name="connsiteY1979" fmla="*/ 755547 h 5955635"/>
              <a:gd name="connsiteX1980" fmla="*/ 3832428 w 6187971"/>
              <a:gd name="connsiteY1980" fmla="*/ 770370 h 5955635"/>
              <a:gd name="connsiteX1981" fmla="*/ 3852369 w 6187971"/>
              <a:gd name="connsiteY1981" fmla="*/ 775528 h 5955635"/>
              <a:gd name="connsiteX1982" fmla="*/ 3848520 w 6187971"/>
              <a:gd name="connsiteY1982" fmla="*/ 757512 h 5955635"/>
              <a:gd name="connsiteX1983" fmla="*/ 3875019 w 6187971"/>
              <a:gd name="connsiteY1983" fmla="*/ 773044 h 5955635"/>
              <a:gd name="connsiteX1984" fmla="*/ 3878041 w 6187971"/>
              <a:gd name="connsiteY1984" fmla="*/ 775787 h 5955635"/>
              <a:gd name="connsiteX1985" fmla="*/ 3875851 w 6187971"/>
              <a:gd name="connsiteY1985" fmla="*/ 775221 h 5955635"/>
              <a:gd name="connsiteX1986" fmla="*/ 3866844 w 6187971"/>
              <a:gd name="connsiteY1986" fmla="*/ 777146 h 5955635"/>
              <a:gd name="connsiteX1987" fmla="*/ 3872310 w 6187971"/>
              <a:gd name="connsiteY1987" fmla="*/ 780688 h 5955635"/>
              <a:gd name="connsiteX1988" fmla="*/ 3886784 w 6187971"/>
              <a:gd name="connsiteY1988" fmla="*/ 782304 h 5955635"/>
              <a:gd name="connsiteX1989" fmla="*/ 3912191 w 6187971"/>
              <a:gd name="connsiteY1989" fmla="*/ 791005 h 5955635"/>
              <a:gd name="connsiteX1990" fmla="*/ 3991955 w 6187971"/>
              <a:gd name="connsiteY1990" fmla="*/ 811642 h 5955635"/>
              <a:gd name="connsiteX1991" fmla="*/ 3996459 w 6187971"/>
              <a:gd name="connsiteY1991" fmla="*/ 810679 h 5955635"/>
              <a:gd name="connsiteX1992" fmla="*/ 3988413 w 6187971"/>
              <a:gd name="connsiteY1992" fmla="*/ 817108 h 5955635"/>
              <a:gd name="connsiteX1993" fmla="*/ 3993879 w 6187971"/>
              <a:gd name="connsiteY1993" fmla="*/ 820649 h 5955635"/>
              <a:gd name="connsiteX1994" fmla="*/ 3997422 w 6187971"/>
              <a:gd name="connsiteY1994" fmla="*/ 815183 h 5955635"/>
              <a:gd name="connsiteX1995" fmla="*/ 4029257 w 6187971"/>
              <a:gd name="connsiteY1995" fmla="*/ 831930 h 5955635"/>
              <a:gd name="connsiteX1996" fmla="*/ 4075568 w 6187971"/>
              <a:gd name="connsiteY1996" fmla="*/ 850293 h 5955635"/>
              <a:gd name="connsiteX1997" fmla="*/ 4079109 w 6187971"/>
              <a:gd name="connsiteY1997" fmla="*/ 844827 h 5955635"/>
              <a:gd name="connsiteX1998" fmla="*/ 4094547 w 6187971"/>
              <a:gd name="connsiteY1998" fmla="*/ 850949 h 5955635"/>
              <a:gd name="connsiteX1999" fmla="*/ 4102899 w 6187971"/>
              <a:gd name="connsiteY1999" fmla="*/ 868003 h 5955635"/>
              <a:gd name="connsiteX2000" fmla="*/ 4130886 w 6187971"/>
              <a:gd name="connsiteY2000" fmla="*/ 866732 h 5955635"/>
              <a:gd name="connsiteX2001" fmla="*/ 4131849 w 6187971"/>
              <a:gd name="connsiteY2001" fmla="*/ 871237 h 5955635"/>
              <a:gd name="connsiteX2002" fmla="*/ 4143743 w 6187971"/>
              <a:gd name="connsiteY2002" fmla="*/ 882824 h 5955635"/>
              <a:gd name="connsiteX2003" fmla="*/ 4158217 w 6187971"/>
              <a:gd name="connsiteY2003" fmla="*/ 884442 h 5955635"/>
              <a:gd name="connsiteX2004" fmla="*/ 4163684 w 6187971"/>
              <a:gd name="connsiteY2004" fmla="*/ 887983 h 5955635"/>
              <a:gd name="connsiteX2005" fmla="*/ 4164646 w 6187971"/>
              <a:gd name="connsiteY2005" fmla="*/ 892487 h 5955635"/>
              <a:gd name="connsiteX2006" fmla="*/ 4169151 w 6187971"/>
              <a:gd name="connsiteY2006" fmla="*/ 891525 h 5955635"/>
              <a:gd name="connsiteX2007" fmla="*/ 4167226 w 6187971"/>
              <a:gd name="connsiteY2007" fmla="*/ 882517 h 5955635"/>
              <a:gd name="connsiteX2008" fmla="*/ 4188129 w 6187971"/>
              <a:gd name="connsiteY2008" fmla="*/ 892180 h 5955635"/>
              <a:gd name="connsiteX2009" fmla="*/ 4192633 w 6187971"/>
              <a:gd name="connsiteY2009" fmla="*/ 891218 h 5955635"/>
              <a:gd name="connsiteX2010" fmla="*/ 4195520 w 6187971"/>
              <a:gd name="connsiteY2010" fmla="*/ 904730 h 5955635"/>
              <a:gd name="connsiteX2011" fmla="*/ 4236364 w 6187971"/>
              <a:gd name="connsiteY2011" fmla="*/ 919552 h 5955635"/>
              <a:gd name="connsiteX2012" fmla="*/ 4241830 w 6187971"/>
              <a:gd name="connsiteY2012" fmla="*/ 923094 h 5955635"/>
              <a:gd name="connsiteX2013" fmla="*/ 4237326 w 6187971"/>
              <a:gd name="connsiteY2013" fmla="*/ 924056 h 5955635"/>
              <a:gd name="connsiteX2014" fmla="*/ 4227356 w 6187971"/>
              <a:gd name="connsiteY2014" fmla="*/ 921476 h 5955635"/>
              <a:gd name="connsiteX2015" fmla="*/ 4228318 w 6187971"/>
              <a:gd name="connsiteY2015" fmla="*/ 925981 h 5955635"/>
              <a:gd name="connsiteX2016" fmla="*/ 4242793 w 6187971"/>
              <a:gd name="connsiteY2016" fmla="*/ 927598 h 5955635"/>
              <a:gd name="connsiteX2017" fmla="*/ 4284599 w 6187971"/>
              <a:gd name="connsiteY2017" fmla="*/ 946924 h 5955635"/>
              <a:gd name="connsiteX2018" fmla="*/ 4288140 w 6187971"/>
              <a:gd name="connsiteY2018" fmla="*/ 941457 h 5955635"/>
              <a:gd name="connsiteX2019" fmla="*/ 4300036 w 6187971"/>
              <a:gd name="connsiteY2019" fmla="*/ 953045 h 5955635"/>
              <a:gd name="connsiteX2020" fmla="*/ 4310968 w 6187971"/>
              <a:gd name="connsiteY2020" fmla="*/ 960129 h 5955635"/>
              <a:gd name="connsiteX2021" fmla="*/ 4331871 w 6187971"/>
              <a:gd name="connsiteY2021" fmla="*/ 969792 h 5955635"/>
              <a:gd name="connsiteX2022" fmla="*/ 4358241 w 6187971"/>
              <a:gd name="connsiteY2022" fmla="*/ 982997 h 5955635"/>
              <a:gd name="connsiteX2023" fmla="*/ 4360165 w 6187971"/>
              <a:gd name="connsiteY2023" fmla="*/ 992005 h 5955635"/>
              <a:gd name="connsiteX2024" fmla="*/ 4365632 w 6187971"/>
              <a:gd name="connsiteY2024" fmla="*/ 995547 h 5955635"/>
              <a:gd name="connsiteX2025" fmla="*/ 4375602 w 6187971"/>
              <a:gd name="connsiteY2025" fmla="*/ 998126 h 5955635"/>
              <a:gd name="connsiteX2026" fmla="*/ 4380106 w 6187971"/>
              <a:gd name="connsiteY2026" fmla="*/ 997163 h 5955635"/>
              <a:gd name="connsiteX2027" fmla="*/ 4401972 w 6187971"/>
              <a:gd name="connsiteY2027" fmla="*/ 1011331 h 5955635"/>
              <a:gd name="connsiteX2028" fmla="*/ 4406475 w 6187971"/>
              <a:gd name="connsiteY2028" fmla="*/ 1010369 h 5955635"/>
              <a:gd name="connsiteX2029" fmla="*/ 4466605 w 6187971"/>
              <a:gd name="connsiteY2029" fmla="*/ 1049328 h 5955635"/>
              <a:gd name="connsiteX2030" fmla="*/ 4467567 w 6187971"/>
              <a:gd name="connsiteY2030" fmla="*/ 1053832 h 5955635"/>
              <a:gd name="connsiteX2031" fmla="*/ 4472072 w 6187971"/>
              <a:gd name="connsiteY2031" fmla="*/ 1052869 h 5955635"/>
              <a:gd name="connsiteX2032" fmla="*/ 4585248 w 6187971"/>
              <a:gd name="connsiteY2032" fmla="*/ 1141721 h 5955635"/>
              <a:gd name="connsiteX2033" fmla="*/ 4665626 w 6187971"/>
              <a:gd name="connsiteY2033" fmla="*/ 1209323 h 5955635"/>
              <a:gd name="connsiteX2034" fmla="*/ 4690378 w 6187971"/>
              <a:gd name="connsiteY2034" fmla="*/ 1237001 h 5955635"/>
              <a:gd name="connsiteX2035" fmla="*/ 4825726 w 6187971"/>
              <a:gd name="connsiteY2035" fmla="*/ 1363503 h 5955635"/>
              <a:gd name="connsiteX2036" fmla="*/ 4836660 w 6187971"/>
              <a:gd name="connsiteY2036" fmla="*/ 1370586 h 5955635"/>
              <a:gd name="connsiteX2037" fmla="*/ 4837622 w 6187971"/>
              <a:gd name="connsiteY2037" fmla="*/ 1375090 h 5955635"/>
              <a:gd name="connsiteX2038" fmla="*/ 4878773 w 6187971"/>
              <a:gd name="connsiteY2038" fmla="*/ 1413395 h 5955635"/>
              <a:gd name="connsiteX2039" fmla="*/ 4884239 w 6187971"/>
              <a:gd name="connsiteY2039" fmla="*/ 1416937 h 5955635"/>
              <a:gd name="connsiteX2040" fmla="*/ 4889705 w 6187971"/>
              <a:gd name="connsiteY2040" fmla="*/ 1420479 h 5955635"/>
              <a:gd name="connsiteX2041" fmla="*/ 4938248 w 6187971"/>
              <a:gd name="connsiteY2041" fmla="*/ 1471333 h 5955635"/>
              <a:gd name="connsiteX2042" fmla="*/ 4929894 w 6187971"/>
              <a:gd name="connsiteY2042" fmla="*/ 1454279 h 5955635"/>
              <a:gd name="connsiteX2043" fmla="*/ 4935361 w 6187971"/>
              <a:gd name="connsiteY2043" fmla="*/ 1457821 h 5955635"/>
              <a:gd name="connsiteX2044" fmla="*/ 4936323 w 6187971"/>
              <a:gd name="connsiteY2044" fmla="*/ 1462325 h 5955635"/>
              <a:gd name="connsiteX2045" fmla="*/ 4940827 w 6187971"/>
              <a:gd name="connsiteY2045" fmla="*/ 1461362 h 5955635"/>
              <a:gd name="connsiteX2046" fmla="*/ 4945331 w 6187971"/>
              <a:gd name="connsiteY2046" fmla="*/ 1460400 h 5955635"/>
              <a:gd name="connsiteX2047" fmla="*/ 4950797 w 6187971"/>
              <a:gd name="connsiteY2047" fmla="*/ 1463942 h 5955635"/>
              <a:gd name="connsiteX2048" fmla="*/ 4975550 w 6187971"/>
              <a:gd name="connsiteY2048" fmla="*/ 1491621 h 5955635"/>
              <a:gd name="connsiteX2049" fmla="*/ 4974587 w 6187971"/>
              <a:gd name="connsiteY2049" fmla="*/ 1487117 h 5955635"/>
              <a:gd name="connsiteX2050" fmla="*/ 4980054 w 6187971"/>
              <a:gd name="connsiteY2050" fmla="*/ 1490659 h 5955635"/>
              <a:gd name="connsiteX2051" fmla="*/ 4986482 w 6187971"/>
              <a:gd name="connsiteY2051" fmla="*/ 1498705 h 5955635"/>
              <a:gd name="connsiteX2052" fmla="*/ 4971045 w 6187971"/>
              <a:gd name="connsiteY2052" fmla="*/ 1492584 h 5955635"/>
              <a:gd name="connsiteX2053" fmla="*/ 4978437 w 6187971"/>
              <a:gd name="connsiteY2053" fmla="*/ 1505133 h 5955635"/>
              <a:gd name="connsiteX2054" fmla="*/ 4973932 w 6187971"/>
              <a:gd name="connsiteY2054" fmla="*/ 1506096 h 5955635"/>
              <a:gd name="connsiteX2055" fmla="*/ 4974894 w 6187971"/>
              <a:gd name="connsiteY2055" fmla="*/ 1510600 h 5955635"/>
              <a:gd name="connsiteX2056" fmla="*/ 4984865 w 6187971"/>
              <a:gd name="connsiteY2056" fmla="*/ 1513179 h 5955635"/>
              <a:gd name="connsiteX2057" fmla="*/ 4998684 w 6187971"/>
              <a:gd name="connsiteY2057" fmla="*/ 1533775 h 5955635"/>
              <a:gd name="connsiteX2058" fmla="*/ 4995142 w 6187971"/>
              <a:gd name="connsiteY2058" fmla="*/ 1539241 h 5955635"/>
              <a:gd name="connsiteX2059" fmla="*/ 5015391 w 6187971"/>
              <a:gd name="connsiteY2059" fmla="*/ 1567882 h 5955635"/>
              <a:gd name="connsiteX2060" fmla="*/ 5020857 w 6187971"/>
              <a:gd name="connsiteY2060" fmla="*/ 1571425 h 5955635"/>
              <a:gd name="connsiteX2061" fmla="*/ 5027286 w 6187971"/>
              <a:gd name="connsiteY2061" fmla="*/ 1579470 h 5955635"/>
              <a:gd name="connsiteX2062" fmla="*/ 5037257 w 6187971"/>
              <a:gd name="connsiteY2062" fmla="*/ 1582050 h 5955635"/>
              <a:gd name="connsiteX2063" fmla="*/ 5038219 w 6187971"/>
              <a:gd name="connsiteY2063" fmla="*/ 1586554 h 5955635"/>
              <a:gd name="connsiteX2064" fmla="*/ 5034677 w 6187971"/>
              <a:gd name="connsiteY2064" fmla="*/ 1592020 h 5955635"/>
              <a:gd name="connsiteX2065" fmla="*/ 5035639 w 6187971"/>
              <a:gd name="connsiteY2065" fmla="*/ 1596524 h 5955635"/>
              <a:gd name="connsiteX2066" fmla="*/ 5041106 w 6187971"/>
              <a:gd name="connsiteY2066" fmla="*/ 1600066 h 5955635"/>
              <a:gd name="connsiteX2067" fmla="*/ 5044647 w 6187971"/>
              <a:gd name="connsiteY2067" fmla="*/ 1594600 h 5955635"/>
              <a:gd name="connsiteX2068" fmla="*/ 5043685 w 6187971"/>
              <a:gd name="connsiteY2068" fmla="*/ 1590095 h 5955635"/>
              <a:gd name="connsiteX2069" fmla="*/ 5042723 w 6187971"/>
              <a:gd name="connsiteY2069" fmla="*/ 1585592 h 5955635"/>
              <a:gd name="connsiteX2070" fmla="*/ 5046264 w 6187971"/>
              <a:gd name="connsiteY2070" fmla="*/ 1580125 h 5955635"/>
              <a:gd name="connsiteX2071" fmla="*/ 5050769 w 6187971"/>
              <a:gd name="connsiteY2071" fmla="*/ 1579163 h 5955635"/>
              <a:gd name="connsiteX2072" fmla="*/ 5057197 w 6187971"/>
              <a:gd name="connsiteY2072" fmla="*/ 1587208 h 5955635"/>
              <a:gd name="connsiteX2073" fmla="*/ 5058159 w 6187971"/>
              <a:gd name="connsiteY2073" fmla="*/ 1591713 h 5955635"/>
              <a:gd name="connsiteX2074" fmla="*/ 5054618 w 6187971"/>
              <a:gd name="connsiteY2074" fmla="*/ 1597179 h 5955635"/>
              <a:gd name="connsiteX2075" fmla="*/ 5062008 w 6187971"/>
              <a:gd name="connsiteY2075" fmla="*/ 1609729 h 5955635"/>
              <a:gd name="connsiteX2076" fmla="*/ 5067475 w 6187971"/>
              <a:gd name="connsiteY2076" fmla="*/ 1613271 h 5955635"/>
              <a:gd name="connsiteX2077" fmla="*/ 5066513 w 6187971"/>
              <a:gd name="connsiteY2077" fmla="*/ 1608767 h 5955635"/>
              <a:gd name="connsiteX2078" fmla="*/ 5060083 w 6187971"/>
              <a:gd name="connsiteY2078" fmla="*/ 1600720 h 5955635"/>
              <a:gd name="connsiteX2079" fmla="*/ 5063626 w 6187971"/>
              <a:gd name="connsiteY2079" fmla="*/ 1595255 h 5955635"/>
              <a:gd name="connsiteX2080" fmla="*/ 5070054 w 6187971"/>
              <a:gd name="connsiteY2080" fmla="*/ 1603300 h 5955635"/>
              <a:gd name="connsiteX2081" fmla="*/ 5086760 w 6187971"/>
              <a:gd name="connsiteY2081" fmla="*/ 1637409 h 5955635"/>
              <a:gd name="connsiteX2082" fmla="*/ 5083219 w 6187971"/>
              <a:gd name="connsiteY2082" fmla="*/ 1642874 h 5955635"/>
              <a:gd name="connsiteX2083" fmla="*/ 5072286 w 6187971"/>
              <a:gd name="connsiteY2083" fmla="*/ 1635791 h 5955635"/>
              <a:gd name="connsiteX2084" fmla="*/ 5108279 w 6187971"/>
              <a:gd name="connsiteY2084" fmla="*/ 1694036 h 5955635"/>
              <a:gd name="connsiteX2085" fmla="*/ 5132069 w 6187971"/>
              <a:gd name="connsiteY2085" fmla="*/ 1717212 h 5955635"/>
              <a:gd name="connsiteX2086" fmla="*/ 5136572 w 6187971"/>
              <a:gd name="connsiteY2086" fmla="*/ 1716250 h 5955635"/>
              <a:gd name="connsiteX2087" fmla="*/ 5143963 w 6187971"/>
              <a:gd name="connsiteY2087" fmla="*/ 1728799 h 5955635"/>
              <a:gd name="connsiteX2088" fmla="*/ 5147505 w 6187971"/>
              <a:gd name="connsiteY2088" fmla="*/ 1723332 h 5955635"/>
              <a:gd name="connsiteX2089" fmla="*/ 5148468 w 6187971"/>
              <a:gd name="connsiteY2089" fmla="*/ 1727837 h 5955635"/>
              <a:gd name="connsiteX2090" fmla="*/ 5162286 w 6187971"/>
              <a:gd name="connsiteY2090" fmla="*/ 1748432 h 5955635"/>
              <a:gd name="connsiteX2091" fmla="*/ 5175144 w 6187971"/>
              <a:gd name="connsiteY2091" fmla="*/ 1764524 h 5955635"/>
              <a:gd name="connsiteX2092" fmla="*/ 5184459 w 6187971"/>
              <a:gd name="connsiteY2092" fmla="*/ 1786082 h 5955635"/>
              <a:gd name="connsiteX2093" fmla="*/ 5198934 w 6187971"/>
              <a:gd name="connsiteY2093" fmla="*/ 1787699 h 5955635"/>
              <a:gd name="connsiteX2094" fmla="*/ 5200859 w 6187971"/>
              <a:gd name="connsiteY2094" fmla="*/ 1796708 h 5955635"/>
              <a:gd name="connsiteX2095" fmla="*/ 5196355 w 6187971"/>
              <a:gd name="connsiteY2095" fmla="*/ 1797670 h 5955635"/>
              <a:gd name="connsiteX2096" fmla="*/ 5197317 w 6187971"/>
              <a:gd name="connsiteY2096" fmla="*/ 1802173 h 5955635"/>
              <a:gd name="connsiteX2097" fmla="*/ 5198279 w 6187971"/>
              <a:gd name="connsiteY2097" fmla="*/ 1806678 h 5955635"/>
              <a:gd name="connsiteX2098" fmla="*/ 5190233 w 6187971"/>
              <a:gd name="connsiteY2098" fmla="*/ 1813107 h 5955635"/>
              <a:gd name="connsiteX2099" fmla="*/ 5281503 w 6187971"/>
              <a:gd name="connsiteY2099" fmla="*/ 1953734 h 5955635"/>
              <a:gd name="connsiteX2100" fmla="*/ 5295322 w 6187971"/>
              <a:gd name="connsiteY2100" fmla="*/ 1974330 h 5955635"/>
              <a:gd name="connsiteX2101" fmla="*/ 5305600 w 6187971"/>
              <a:gd name="connsiteY2101" fmla="*/ 2000392 h 5955635"/>
              <a:gd name="connsiteX2102" fmla="*/ 5321344 w 6187971"/>
              <a:gd name="connsiteY2102" fmla="*/ 2029996 h 5955635"/>
              <a:gd name="connsiteX2103" fmla="*/ 5339975 w 6187971"/>
              <a:gd name="connsiteY2103" fmla="*/ 2073112 h 5955635"/>
              <a:gd name="connsiteX2104" fmla="*/ 5354757 w 6187971"/>
              <a:gd name="connsiteY2104" fmla="*/ 2098212 h 5955635"/>
              <a:gd name="connsiteX2105" fmla="*/ 5355719 w 6187971"/>
              <a:gd name="connsiteY2105" fmla="*/ 2102716 h 5955635"/>
              <a:gd name="connsiteX2106" fmla="*/ 5372426 w 6187971"/>
              <a:gd name="connsiteY2106" fmla="*/ 2136823 h 5955635"/>
              <a:gd name="connsiteX2107" fmla="*/ 5388169 w 6187971"/>
              <a:gd name="connsiteY2107" fmla="*/ 2166427 h 5955635"/>
              <a:gd name="connsiteX2108" fmla="*/ 5395560 w 6187971"/>
              <a:gd name="connsiteY2108" fmla="*/ 2178977 h 5955635"/>
              <a:gd name="connsiteX2109" fmla="*/ 5396523 w 6187971"/>
              <a:gd name="connsiteY2109" fmla="*/ 2183482 h 5955635"/>
              <a:gd name="connsiteX2110" fmla="*/ 5394905 w 6187971"/>
              <a:gd name="connsiteY2110" fmla="*/ 2197956 h 5955635"/>
              <a:gd name="connsiteX2111" fmla="*/ 5395867 w 6187971"/>
              <a:gd name="connsiteY2111" fmla="*/ 2202459 h 5955635"/>
              <a:gd name="connsiteX2112" fmla="*/ 5402296 w 6187971"/>
              <a:gd name="connsiteY2112" fmla="*/ 2210505 h 5955635"/>
              <a:gd name="connsiteX2113" fmla="*/ 5406801 w 6187971"/>
              <a:gd name="connsiteY2113" fmla="*/ 2209543 h 5955635"/>
              <a:gd name="connsiteX2114" fmla="*/ 5411612 w 6187971"/>
              <a:gd name="connsiteY2114" fmla="*/ 2232063 h 5955635"/>
              <a:gd name="connsiteX2115" fmla="*/ 5417078 w 6187971"/>
              <a:gd name="connsiteY2115" fmla="*/ 2235605 h 5955635"/>
              <a:gd name="connsiteX2116" fmla="*/ 5416115 w 6187971"/>
              <a:gd name="connsiteY2116" fmla="*/ 2231101 h 5955635"/>
              <a:gd name="connsiteX2117" fmla="*/ 5406801 w 6187971"/>
              <a:gd name="connsiteY2117" fmla="*/ 2209543 h 5955635"/>
              <a:gd name="connsiteX2118" fmla="*/ 5411304 w 6187971"/>
              <a:gd name="connsiteY2118" fmla="*/ 2208581 h 5955635"/>
              <a:gd name="connsiteX2119" fmla="*/ 5413229 w 6187971"/>
              <a:gd name="connsiteY2119" fmla="*/ 2217589 h 5955635"/>
              <a:gd name="connsiteX2120" fmla="*/ 5414191 w 6187971"/>
              <a:gd name="connsiteY2120" fmla="*/ 2222093 h 5955635"/>
              <a:gd name="connsiteX2121" fmla="*/ 5421582 w 6187971"/>
              <a:gd name="connsiteY2121" fmla="*/ 2234643 h 5955635"/>
              <a:gd name="connsiteX2122" fmla="*/ 5425431 w 6187971"/>
              <a:gd name="connsiteY2122" fmla="*/ 2252659 h 5955635"/>
              <a:gd name="connsiteX2123" fmla="*/ 5419964 w 6187971"/>
              <a:gd name="connsiteY2123" fmla="*/ 2249117 h 5955635"/>
              <a:gd name="connsiteX2124" fmla="*/ 5421889 w 6187971"/>
              <a:gd name="connsiteY2124" fmla="*/ 2258125 h 5955635"/>
              <a:gd name="connsiteX2125" fmla="*/ 5423814 w 6187971"/>
              <a:gd name="connsiteY2125" fmla="*/ 2267134 h 5955635"/>
              <a:gd name="connsiteX2126" fmla="*/ 5431205 w 6187971"/>
              <a:gd name="connsiteY2126" fmla="*/ 2279684 h 5955635"/>
              <a:gd name="connsiteX2127" fmla="*/ 5433129 w 6187971"/>
              <a:gd name="connsiteY2127" fmla="*/ 2288691 h 5955635"/>
              <a:gd name="connsiteX2128" fmla="*/ 5438596 w 6187971"/>
              <a:gd name="connsiteY2128" fmla="*/ 2292233 h 5955635"/>
              <a:gd name="connsiteX2129" fmla="*/ 5445987 w 6187971"/>
              <a:gd name="connsiteY2129" fmla="*/ 2304783 h 5955635"/>
              <a:gd name="connsiteX2130" fmla="*/ 5447912 w 6187971"/>
              <a:gd name="connsiteY2130" fmla="*/ 2313792 h 5955635"/>
              <a:gd name="connsiteX2131" fmla="*/ 5444369 w 6187971"/>
              <a:gd name="connsiteY2131" fmla="*/ 2319257 h 5955635"/>
              <a:gd name="connsiteX2132" fmla="*/ 5449836 w 6187971"/>
              <a:gd name="connsiteY2132" fmla="*/ 2322799 h 5955635"/>
              <a:gd name="connsiteX2133" fmla="*/ 5447256 w 6187971"/>
              <a:gd name="connsiteY2133" fmla="*/ 2332770 h 5955635"/>
              <a:gd name="connsiteX2134" fmla="*/ 5453685 w 6187971"/>
              <a:gd name="connsiteY2134" fmla="*/ 2340816 h 5955635"/>
              <a:gd name="connsiteX2135" fmla="*/ 5457226 w 6187971"/>
              <a:gd name="connsiteY2135" fmla="*/ 2335349 h 5955635"/>
              <a:gd name="connsiteX2136" fmla="*/ 5460113 w 6187971"/>
              <a:gd name="connsiteY2136" fmla="*/ 2348861 h 5955635"/>
              <a:gd name="connsiteX2137" fmla="*/ 5461075 w 6187971"/>
              <a:gd name="connsiteY2137" fmla="*/ 2353366 h 5955635"/>
              <a:gd name="connsiteX2138" fmla="*/ 5469429 w 6187971"/>
              <a:gd name="connsiteY2138" fmla="*/ 2370419 h 5955635"/>
              <a:gd name="connsiteX2139" fmla="*/ 5473278 w 6187971"/>
              <a:gd name="connsiteY2139" fmla="*/ 2388435 h 5955635"/>
              <a:gd name="connsiteX2140" fmla="*/ 5476165 w 6187971"/>
              <a:gd name="connsiteY2140" fmla="*/ 2401947 h 5955635"/>
              <a:gd name="connsiteX2141" fmla="*/ 5481938 w 6187971"/>
              <a:gd name="connsiteY2141" fmla="*/ 2428972 h 5955635"/>
              <a:gd name="connsiteX2142" fmla="*/ 5480321 w 6187971"/>
              <a:gd name="connsiteY2142" fmla="*/ 2443447 h 5955635"/>
              <a:gd name="connsiteX2143" fmla="*/ 5474855 w 6187971"/>
              <a:gd name="connsiteY2143" fmla="*/ 2439905 h 5955635"/>
              <a:gd name="connsiteX2144" fmla="*/ 5469388 w 6187971"/>
              <a:gd name="connsiteY2144" fmla="*/ 2436363 h 5955635"/>
              <a:gd name="connsiteX2145" fmla="*/ 5470351 w 6187971"/>
              <a:gd name="connsiteY2145" fmla="*/ 2440867 h 5955635"/>
              <a:gd name="connsiteX2146" fmla="*/ 5471313 w 6187971"/>
              <a:gd name="connsiteY2146" fmla="*/ 2445371 h 5955635"/>
              <a:gd name="connsiteX2147" fmla="*/ 5476780 w 6187971"/>
              <a:gd name="connsiteY2147" fmla="*/ 2448912 h 5955635"/>
              <a:gd name="connsiteX2148" fmla="*/ 5482245 w 6187971"/>
              <a:gd name="connsiteY2148" fmla="*/ 2452454 h 5955635"/>
              <a:gd name="connsiteX2149" fmla="*/ 5486750 w 6187971"/>
              <a:gd name="connsiteY2149" fmla="*/ 2451492 h 5955635"/>
              <a:gd name="connsiteX2150" fmla="*/ 5486443 w 6187971"/>
              <a:gd name="connsiteY2150" fmla="*/ 2428009 h 5955635"/>
              <a:gd name="connsiteX2151" fmla="*/ 5485480 w 6187971"/>
              <a:gd name="connsiteY2151" fmla="*/ 2423506 h 5955635"/>
              <a:gd name="connsiteX2152" fmla="*/ 5481631 w 6187971"/>
              <a:gd name="connsiteY2152" fmla="*/ 2405489 h 5955635"/>
              <a:gd name="connsiteX2153" fmla="*/ 5479707 w 6187971"/>
              <a:gd name="connsiteY2153" fmla="*/ 2396482 h 5955635"/>
              <a:gd name="connsiteX2154" fmla="*/ 5489021 w 6187971"/>
              <a:gd name="connsiteY2154" fmla="*/ 2418039 h 5955635"/>
              <a:gd name="connsiteX2155" fmla="*/ 5499299 w 6187971"/>
              <a:gd name="connsiteY2155" fmla="*/ 2444101 h 5955635"/>
              <a:gd name="connsiteX2156" fmla="*/ 5496720 w 6187971"/>
              <a:gd name="connsiteY2156" fmla="*/ 2454072 h 5955635"/>
              <a:gd name="connsiteX2157" fmla="*/ 5498644 w 6187971"/>
              <a:gd name="connsiteY2157" fmla="*/ 2463080 h 5955635"/>
              <a:gd name="connsiteX2158" fmla="*/ 5503455 w 6187971"/>
              <a:gd name="connsiteY2158" fmla="*/ 2485600 h 5955635"/>
              <a:gd name="connsiteX2159" fmla="*/ 5497990 w 6187971"/>
              <a:gd name="connsiteY2159" fmla="*/ 2482058 h 5955635"/>
              <a:gd name="connsiteX2160" fmla="*/ 5493486 w 6187971"/>
              <a:gd name="connsiteY2160" fmla="*/ 2483021 h 5955635"/>
              <a:gd name="connsiteX2161" fmla="*/ 5494448 w 6187971"/>
              <a:gd name="connsiteY2161" fmla="*/ 2487524 h 5955635"/>
              <a:gd name="connsiteX2162" fmla="*/ 5495410 w 6187971"/>
              <a:gd name="connsiteY2162" fmla="*/ 2492028 h 5955635"/>
              <a:gd name="connsiteX2163" fmla="*/ 5500877 w 6187971"/>
              <a:gd name="connsiteY2163" fmla="*/ 2495570 h 5955635"/>
              <a:gd name="connsiteX2164" fmla="*/ 5501839 w 6187971"/>
              <a:gd name="connsiteY2164" fmla="*/ 2500075 h 5955635"/>
              <a:gd name="connsiteX2165" fmla="*/ 5502801 w 6187971"/>
              <a:gd name="connsiteY2165" fmla="*/ 2504578 h 5955635"/>
              <a:gd name="connsiteX2166" fmla="*/ 5511154 w 6187971"/>
              <a:gd name="connsiteY2166" fmla="*/ 2521632 h 5955635"/>
              <a:gd name="connsiteX2167" fmla="*/ 5515965 w 6187971"/>
              <a:gd name="connsiteY2167" fmla="*/ 2544153 h 5955635"/>
              <a:gd name="connsiteX2168" fmla="*/ 5512424 w 6187971"/>
              <a:gd name="connsiteY2168" fmla="*/ 2549619 h 5955635"/>
              <a:gd name="connsiteX2169" fmla="*/ 5506957 w 6187971"/>
              <a:gd name="connsiteY2169" fmla="*/ 2546078 h 5955635"/>
              <a:gd name="connsiteX2170" fmla="*/ 5490906 w 6187971"/>
              <a:gd name="connsiteY2170" fmla="*/ 2492991 h 5955635"/>
              <a:gd name="connsiteX2171" fmla="*/ 5489943 w 6187971"/>
              <a:gd name="connsiteY2171" fmla="*/ 2488486 h 5955635"/>
              <a:gd name="connsiteX2172" fmla="*/ 5486402 w 6187971"/>
              <a:gd name="connsiteY2172" fmla="*/ 2493953 h 5955635"/>
              <a:gd name="connsiteX2173" fmla="*/ 5502453 w 6187971"/>
              <a:gd name="connsiteY2173" fmla="*/ 2547040 h 5955635"/>
              <a:gd name="connsiteX2174" fmla="*/ 5490865 w 6187971"/>
              <a:gd name="connsiteY2174" fmla="*/ 2558934 h 5955635"/>
              <a:gd name="connsiteX2175" fmla="*/ 5492443 w 6187971"/>
              <a:gd name="connsiteY2175" fmla="*/ 2610404 h 5955635"/>
              <a:gd name="connsiteX2176" fmla="*/ 5494900 w 6187971"/>
              <a:gd name="connsiteY2176" fmla="*/ 2798263 h 5955635"/>
              <a:gd name="connsiteX2177" fmla="*/ 5495863 w 6187971"/>
              <a:gd name="connsiteY2177" fmla="*/ 2802768 h 5955635"/>
              <a:gd name="connsiteX2178" fmla="*/ 5496825 w 6187971"/>
              <a:gd name="connsiteY2178" fmla="*/ 2807272 h 5955635"/>
              <a:gd name="connsiteX2179" fmla="*/ 5500367 w 6187971"/>
              <a:gd name="connsiteY2179" fmla="*/ 2801805 h 5955635"/>
              <a:gd name="connsiteX2180" fmla="*/ 5498871 w 6187971"/>
              <a:gd name="connsiteY2180" fmla="*/ 2618449 h 5955635"/>
              <a:gd name="connsiteX2181" fmla="*/ 5499833 w 6187971"/>
              <a:gd name="connsiteY2181" fmla="*/ 2622954 h 5955635"/>
              <a:gd name="connsiteX2182" fmla="*/ 5506917 w 6187971"/>
              <a:gd name="connsiteY2182" fmla="*/ 2612020 h 5955635"/>
              <a:gd name="connsiteX2183" fmla="*/ 5509804 w 6187971"/>
              <a:gd name="connsiteY2183" fmla="*/ 2625532 h 5955635"/>
              <a:gd name="connsiteX2184" fmla="*/ 5505299 w 6187971"/>
              <a:gd name="connsiteY2184" fmla="*/ 2626495 h 5955635"/>
              <a:gd name="connsiteX2185" fmla="*/ 5506262 w 6187971"/>
              <a:gd name="connsiteY2185" fmla="*/ 2630999 h 5955635"/>
              <a:gd name="connsiteX2186" fmla="*/ 5507224 w 6187971"/>
              <a:gd name="connsiteY2186" fmla="*/ 2635503 h 5955635"/>
              <a:gd name="connsiteX2187" fmla="*/ 5511728 w 6187971"/>
              <a:gd name="connsiteY2187" fmla="*/ 2634541 h 5955635"/>
              <a:gd name="connsiteX2188" fmla="*/ 5512035 w 6187971"/>
              <a:gd name="connsiteY2188" fmla="*/ 2658023 h 5955635"/>
              <a:gd name="connsiteX2189" fmla="*/ 5513960 w 6187971"/>
              <a:gd name="connsiteY2189" fmla="*/ 2667032 h 5955635"/>
              <a:gd name="connsiteX2190" fmla="*/ 5516847 w 6187971"/>
              <a:gd name="connsiteY2190" fmla="*/ 2680544 h 5955635"/>
              <a:gd name="connsiteX2191" fmla="*/ 5517809 w 6187971"/>
              <a:gd name="connsiteY2191" fmla="*/ 2685047 h 5955635"/>
              <a:gd name="connsiteX2192" fmla="*/ 5514267 w 6187971"/>
              <a:gd name="connsiteY2192" fmla="*/ 2690514 h 5955635"/>
              <a:gd name="connsiteX2193" fmla="*/ 5516191 w 6187971"/>
              <a:gd name="connsiteY2193" fmla="*/ 2699522 h 5955635"/>
              <a:gd name="connsiteX2194" fmla="*/ 5521658 w 6187971"/>
              <a:gd name="connsiteY2194" fmla="*/ 2703064 h 5955635"/>
              <a:gd name="connsiteX2195" fmla="*/ 5544752 w 6187971"/>
              <a:gd name="connsiteY2195" fmla="*/ 2811161 h 5955635"/>
              <a:gd name="connsiteX2196" fmla="*/ 5546330 w 6187971"/>
              <a:gd name="connsiteY2196" fmla="*/ 2862630 h 5955635"/>
              <a:gd name="connsiteX2197" fmla="*/ 5549871 w 6187971"/>
              <a:gd name="connsiteY2197" fmla="*/ 2857164 h 5955635"/>
              <a:gd name="connsiteX2198" fmla="*/ 5560108 w 6187971"/>
              <a:gd name="connsiteY2198" fmla="*/ 2949169 h 5955635"/>
              <a:gd name="connsiteX2199" fmla="*/ 5565575 w 6187971"/>
              <a:gd name="connsiteY2199" fmla="*/ 2952711 h 5955635"/>
              <a:gd name="connsiteX2200" fmla="*/ 5565882 w 6187971"/>
              <a:gd name="connsiteY2200" fmla="*/ 2976194 h 5955635"/>
              <a:gd name="connsiteX2201" fmla="*/ 5562340 w 6187971"/>
              <a:gd name="connsiteY2201" fmla="*/ 2981660 h 5955635"/>
              <a:gd name="connsiteX2202" fmla="*/ 5568769 w 6187971"/>
              <a:gd name="connsiteY2202" fmla="*/ 2989706 h 5955635"/>
              <a:gd name="connsiteX2203" fmla="*/ 5570038 w 6187971"/>
              <a:gd name="connsiteY2203" fmla="*/ 3017692 h 5955635"/>
              <a:gd name="connsiteX2204" fmla="*/ 5571000 w 6187971"/>
              <a:gd name="connsiteY2204" fmla="*/ 3022197 h 5955635"/>
              <a:gd name="connsiteX2205" fmla="*/ 5569384 w 6187971"/>
              <a:gd name="connsiteY2205" fmla="*/ 3036671 h 5955635"/>
              <a:gd name="connsiteX2206" fmla="*/ 5570346 w 6187971"/>
              <a:gd name="connsiteY2206" fmla="*/ 3041174 h 5955635"/>
              <a:gd name="connsiteX2207" fmla="*/ 5571308 w 6187971"/>
              <a:gd name="connsiteY2207" fmla="*/ 3045679 h 5955635"/>
              <a:gd name="connsiteX2208" fmla="*/ 5569650 w 6187971"/>
              <a:gd name="connsiteY2208" fmla="*/ 3126097 h 5955635"/>
              <a:gd name="connsiteX2209" fmla="*/ 5572537 w 6187971"/>
              <a:gd name="connsiteY2209" fmla="*/ 3139609 h 5955635"/>
              <a:gd name="connsiteX2210" fmla="*/ 5573500 w 6187971"/>
              <a:gd name="connsiteY2210" fmla="*/ 3144113 h 5955635"/>
              <a:gd name="connsiteX2211" fmla="*/ 5577349 w 6187971"/>
              <a:gd name="connsiteY2211" fmla="*/ 3162129 h 5955635"/>
              <a:gd name="connsiteX2212" fmla="*/ 5569917 w 6187971"/>
              <a:gd name="connsiteY2212" fmla="*/ 3215523 h 5955635"/>
              <a:gd name="connsiteX2213" fmla="*/ 5551779 w 6187971"/>
              <a:gd name="connsiteY2213" fmla="*/ 3417202 h 5955635"/>
              <a:gd name="connsiteX2214" fmla="*/ 5552741 w 6187971"/>
              <a:gd name="connsiteY2214" fmla="*/ 3421707 h 5955635"/>
              <a:gd name="connsiteX2215" fmla="*/ 5549200 w 6187971"/>
              <a:gd name="connsiteY2215" fmla="*/ 3427172 h 5955635"/>
              <a:gd name="connsiteX2216" fmla="*/ 5528169 w 6187971"/>
              <a:gd name="connsiteY2216" fmla="*/ 3494068 h 5955635"/>
              <a:gd name="connsiteX2217" fmla="*/ 5510688 w 6187971"/>
              <a:gd name="connsiteY2217" fmla="*/ 3559800 h 5955635"/>
              <a:gd name="connsiteX2218" fmla="*/ 5510930 w 6187971"/>
              <a:gd name="connsiteY2218" fmla="*/ 3558388 h 5955635"/>
              <a:gd name="connsiteX2219" fmla="*/ 5512778 w 6187971"/>
              <a:gd name="connsiteY2219" fmla="*/ 3543275 h 5955635"/>
              <a:gd name="connsiteX2220" fmla="*/ 5515358 w 6187971"/>
              <a:gd name="connsiteY2220" fmla="*/ 3533305 h 5955635"/>
              <a:gd name="connsiteX2221" fmla="*/ 5522135 w 6187971"/>
              <a:gd name="connsiteY2221" fmla="*/ 3498890 h 5955635"/>
              <a:gd name="connsiteX2222" fmla="*/ 5533108 w 6187971"/>
              <a:gd name="connsiteY2222" fmla="*/ 3440030 h 5955635"/>
              <a:gd name="connsiteX2223" fmla="*/ 5535687 w 6187971"/>
              <a:gd name="connsiteY2223" fmla="*/ 3430059 h 5955635"/>
              <a:gd name="connsiteX2224" fmla="*/ 5538267 w 6187971"/>
              <a:gd name="connsiteY2224" fmla="*/ 3420089 h 5955635"/>
              <a:gd name="connsiteX2225" fmla="*/ 5532800 w 6187971"/>
              <a:gd name="connsiteY2225" fmla="*/ 3416547 h 5955635"/>
              <a:gd name="connsiteX2226" fmla="*/ 5523137 w 6187971"/>
              <a:gd name="connsiteY2226" fmla="*/ 3437450 h 5955635"/>
              <a:gd name="connsiteX2227" fmla="*/ 5524099 w 6187971"/>
              <a:gd name="connsiteY2227" fmla="*/ 3441955 h 5955635"/>
              <a:gd name="connsiteX2228" fmla="*/ 5505387 w 6187971"/>
              <a:gd name="connsiteY2228" fmla="*/ 3530725 h 5955635"/>
              <a:gd name="connsiteX2229" fmla="*/ 5506350 w 6187971"/>
              <a:gd name="connsiteY2229" fmla="*/ 3535230 h 5955635"/>
              <a:gd name="connsiteX2230" fmla="*/ 5493145 w 6187971"/>
              <a:gd name="connsiteY2230" fmla="*/ 3561598 h 5955635"/>
              <a:gd name="connsiteX2231" fmla="*/ 5485406 w 6187971"/>
              <a:gd name="connsiteY2231" fmla="*/ 3591510 h 5955635"/>
              <a:gd name="connsiteX2232" fmla="*/ 5472745 w 6187971"/>
              <a:gd name="connsiteY2232" fmla="*/ 3650731 h 5955635"/>
              <a:gd name="connsiteX2233" fmla="*/ 5453639 w 6187971"/>
              <a:gd name="connsiteY2233" fmla="*/ 3702176 h 5955635"/>
              <a:gd name="connsiteX2234" fmla="*/ 5451565 w 6187971"/>
              <a:gd name="connsiteY2234" fmla="*/ 3697642 h 5955635"/>
              <a:gd name="connsiteX2235" fmla="*/ 5369715 w 6187971"/>
              <a:gd name="connsiteY2235" fmla="*/ 3931772 h 5955635"/>
              <a:gd name="connsiteX2236" fmla="*/ 5365212 w 6187971"/>
              <a:gd name="connsiteY2236" fmla="*/ 3932734 h 5955635"/>
              <a:gd name="connsiteX2237" fmla="*/ 5366174 w 6187971"/>
              <a:gd name="connsiteY2237" fmla="*/ 3937239 h 5955635"/>
              <a:gd name="connsiteX2238" fmla="*/ 5367136 w 6187971"/>
              <a:gd name="connsiteY2238" fmla="*/ 3941742 h 5955635"/>
              <a:gd name="connsiteX2239" fmla="*/ 5352006 w 6187971"/>
              <a:gd name="connsiteY2239" fmla="*/ 3959103 h 5955635"/>
              <a:gd name="connsiteX2240" fmla="*/ 5329445 w 6187971"/>
              <a:gd name="connsiteY2240" fmla="*/ 4029858 h 5955635"/>
              <a:gd name="connsiteX2241" fmla="*/ 5326559 w 6187971"/>
              <a:gd name="connsiteY2241" fmla="*/ 4016346 h 5955635"/>
              <a:gd name="connsiteX2242" fmla="*/ 5319782 w 6187971"/>
              <a:gd name="connsiteY2242" fmla="*/ 4050762 h 5955635"/>
              <a:gd name="connsiteX2243" fmla="*/ 5314316 w 6187971"/>
              <a:gd name="connsiteY2243" fmla="*/ 4047220 h 5955635"/>
              <a:gd name="connsiteX2244" fmla="*/ 5276625 w 6187971"/>
              <a:gd name="connsiteY2244" fmla="*/ 4135336 h 5955635"/>
              <a:gd name="connsiteX2245" fmla="*/ 5272122 w 6187971"/>
              <a:gd name="connsiteY2245" fmla="*/ 4136298 h 5955635"/>
              <a:gd name="connsiteX2246" fmla="*/ 5234124 w 6187971"/>
              <a:gd name="connsiteY2246" fmla="*/ 4200931 h 5955635"/>
              <a:gd name="connsiteX2247" fmla="*/ 5190005 w 6187971"/>
              <a:gd name="connsiteY2247" fmla="*/ 4281002 h 5955635"/>
              <a:gd name="connsiteX2248" fmla="*/ 5161796 w 6187971"/>
              <a:gd name="connsiteY2248" fmla="*/ 4317053 h 5955635"/>
              <a:gd name="connsiteX2249" fmla="*/ 5135887 w 6187971"/>
              <a:gd name="connsiteY2249" fmla="*/ 4358358 h 5955635"/>
              <a:gd name="connsiteX2250" fmla="*/ 5134954 w 6187971"/>
              <a:gd name="connsiteY2250" fmla="*/ 4353989 h 5955635"/>
              <a:gd name="connsiteX2251" fmla="*/ 5131412 w 6187971"/>
              <a:gd name="connsiteY2251" fmla="*/ 4359456 h 5955635"/>
              <a:gd name="connsiteX2252" fmla="*/ 5128832 w 6187971"/>
              <a:gd name="connsiteY2252" fmla="*/ 4369426 h 5955635"/>
              <a:gd name="connsiteX2253" fmla="*/ 5127869 w 6187971"/>
              <a:gd name="connsiteY2253" fmla="*/ 4364921 h 5955635"/>
              <a:gd name="connsiteX2254" fmla="*/ 5106619 w 6187971"/>
              <a:gd name="connsiteY2254" fmla="*/ 4397719 h 5955635"/>
              <a:gd name="connsiteX2255" fmla="*/ 5107581 w 6187971"/>
              <a:gd name="connsiteY2255" fmla="*/ 4402224 h 5955635"/>
              <a:gd name="connsiteX2256" fmla="*/ 5105001 w 6187971"/>
              <a:gd name="connsiteY2256" fmla="*/ 4412194 h 5955635"/>
              <a:gd name="connsiteX2257" fmla="*/ 5103077 w 6187971"/>
              <a:gd name="connsiteY2257" fmla="*/ 4403186 h 5955635"/>
              <a:gd name="connsiteX2258" fmla="*/ 5092452 w 6187971"/>
              <a:gd name="connsiteY2258" fmla="*/ 4419585 h 5955635"/>
              <a:gd name="connsiteX2259" fmla="*/ 5091489 w 6187971"/>
              <a:gd name="connsiteY2259" fmla="*/ 4415080 h 5955635"/>
              <a:gd name="connsiteX2260" fmla="*/ 5090527 w 6187971"/>
              <a:gd name="connsiteY2260" fmla="*/ 4410577 h 5955635"/>
              <a:gd name="connsiteX2261" fmla="*/ 5086023 w 6187971"/>
              <a:gd name="connsiteY2261" fmla="*/ 4411539 h 5955635"/>
              <a:gd name="connsiteX2262" fmla="*/ 5087947 w 6187971"/>
              <a:gd name="connsiteY2262" fmla="*/ 4420547 h 5955635"/>
              <a:gd name="connsiteX2263" fmla="*/ 5088910 w 6187971"/>
              <a:gd name="connsiteY2263" fmla="*/ 4425051 h 5955635"/>
              <a:gd name="connsiteX2264" fmla="*/ 5085368 w 6187971"/>
              <a:gd name="connsiteY2264" fmla="*/ 4430518 h 5955635"/>
              <a:gd name="connsiteX2265" fmla="*/ 5080864 w 6187971"/>
              <a:gd name="connsiteY2265" fmla="*/ 4431480 h 5955635"/>
              <a:gd name="connsiteX2266" fmla="*/ 5076360 w 6187971"/>
              <a:gd name="connsiteY2266" fmla="*/ 4432443 h 5955635"/>
              <a:gd name="connsiteX2267" fmla="*/ 5077322 w 6187971"/>
              <a:gd name="connsiteY2267" fmla="*/ 4436946 h 5955635"/>
              <a:gd name="connsiteX2268" fmla="*/ 5078284 w 6187971"/>
              <a:gd name="connsiteY2268" fmla="*/ 4441450 h 5955635"/>
              <a:gd name="connsiteX2269" fmla="*/ 5066697 w 6187971"/>
              <a:gd name="connsiteY2269" fmla="*/ 4453345 h 5955635"/>
              <a:gd name="connsiteX2270" fmla="*/ 5065735 w 6187971"/>
              <a:gd name="connsiteY2270" fmla="*/ 4448841 h 5955635"/>
              <a:gd name="connsiteX2271" fmla="*/ 5062192 w 6187971"/>
              <a:gd name="connsiteY2271" fmla="*/ 4454307 h 5955635"/>
              <a:gd name="connsiteX2272" fmla="*/ 5058650 w 6187971"/>
              <a:gd name="connsiteY2272" fmla="*/ 4459774 h 5955635"/>
              <a:gd name="connsiteX2273" fmla="*/ 5056071 w 6187971"/>
              <a:gd name="connsiteY2273" fmla="*/ 4469744 h 5955635"/>
              <a:gd name="connsiteX2274" fmla="*/ 5055109 w 6187971"/>
              <a:gd name="connsiteY2274" fmla="*/ 4465240 h 5955635"/>
              <a:gd name="connsiteX2275" fmla="*/ 5039017 w 6187971"/>
              <a:gd name="connsiteY2275" fmla="*/ 4478097 h 5955635"/>
              <a:gd name="connsiteX2276" fmla="*/ 5037093 w 6187971"/>
              <a:gd name="connsiteY2276" fmla="*/ 4469089 h 5955635"/>
              <a:gd name="connsiteX2277" fmla="*/ 5021963 w 6187971"/>
              <a:gd name="connsiteY2277" fmla="*/ 4486451 h 5955635"/>
              <a:gd name="connsiteX2278" fmla="*/ 5021001 w 6187971"/>
              <a:gd name="connsiteY2278" fmla="*/ 4481946 h 5955635"/>
              <a:gd name="connsiteX2279" fmla="*/ 5024543 w 6187971"/>
              <a:gd name="connsiteY2279" fmla="*/ 4476480 h 5955635"/>
              <a:gd name="connsiteX2280" fmla="*/ 5023581 w 6187971"/>
              <a:gd name="connsiteY2280" fmla="*/ 4471976 h 5955635"/>
              <a:gd name="connsiteX2281" fmla="*/ 5020039 w 6187971"/>
              <a:gd name="connsiteY2281" fmla="*/ 4477442 h 5955635"/>
              <a:gd name="connsiteX2282" fmla="*/ 5016497 w 6187971"/>
              <a:gd name="connsiteY2282" fmla="*/ 4482909 h 5955635"/>
              <a:gd name="connsiteX2283" fmla="*/ 5013917 w 6187971"/>
              <a:gd name="connsiteY2283" fmla="*/ 4492879 h 5955635"/>
              <a:gd name="connsiteX2284" fmla="*/ 5022925 w 6187971"/>
              <a:gd name="connsiteY2284" fmla="*/ 4490954 h 5955635"/>
              <a:gd name="connsiteX2285" fmla="*/ 5019383 w 6187971"/>
              <a:gd name="connsiteY2285" fmla="*/ 4496421 h 5955635"/>
              <a:gd name="connsiteX2286" fmla="*/ 5002636 w 6187971"/>
              <a:gd name="connsiteY2286" fmla="*/ 4528256 h 5955635"/>
              <a:gd name="connsiteX2287" fmla="*/ 5019690 w 6187971"/>
              <a:gd name="connsiteY2287" fmla="*/ 4519904 h 5955635"/>
              <a:gd name="connsiteX2288" fmla="*/ 5004561 w 6187971"/>
              <a:gd name="connsiteY2288" fmla="*/ 4537265 h 5955635"/>
              <a:gd name="connsiteX2289" fmla="*/ 4993936 w 6187971"/>
              <a:gd name="connsiteY2289" fmla="*/ 4553664 h 5955635"/>
              <a:gd name="connsiteX2290" fmla="*/ 4985890 w 6187971"/>
              <a:gd name="connsiteY2290" fmla="*/ 4560092 h 5955635"/>
              <a:gd name="connsiteX2291" fmla="*/ 4983966 w 6187971"/>
              <a:gd name="connsiteY2291" fmla="*/ 4551084 h 5955635"/>
              <a:gd name="connsiteX2292" fmla="*/ 4969798 w 6187971"/>
              <a:gd name="connsiteY2292" fmla="*/ 4572949 h 5955635"/>
              <a:gd name="connsiteX2293" fmla="*/ 4964332 w 6187971"/>
              <a:gd name="connsiteY2293" fmla="*/ 4569407 h 5955635"/>
              <a:gd name="connsiteX2294" fmla="*/ 4967874 w 6187971"/>
              <a:gd name="connsiteY2294" fmla="*/ 4563941 h 5955635"/>
              <a:gd name="connsiteX2295" fmla="*/ 4966911 w 6187971"/>
              <a:gd name="connsiteY2295" fmla="*/ 4559437 h 5955635"/>
              <a:gd name="connsiteX2296" fmla="*/ 4962407 w 6187971"/>
              <a:gd name="connsiteY2296" fmla="*/ 4560400 h 5955635"/>
              <a:gd name="connsiteX2297" fmla="*/ 4958866 w 6187971"/>
              <a:gd name="connsiteY2297" fmla="*/ 4565865 h 5955635"/>
              <a:gd name="connsiteX2298" fmla="*/ 4959828 w 6187971"/>
              <a:gd name="connsiteY2298" fmla="*/ 4570370 h 5955635"/>
              <a:gd name="connsiteX2299" fmla="*/ 4956286 w 6187971"/>
              <a:gd name="connsiteY2299" fmla="*/ 4575836 h 5955635"/>
              <a:gd name="connsiteX2300" fmla="*/ 4952744 w 6187971"/>
              <a:gd name="connsiteY2300" fmla="*/ 4581303 h 5955635"/>
              <a:gd name="connsiteX2301" fmla="*/ 4948240 w 6187971"/>
              <a:gd name="connsiteY2301" fmla="*/ 4582265 h 5955635"/>
              <a:gd name="connsiteX2302" fmla="*/ 4949202 w 6187971"/>
              <a:gd name="connsiteY2302" fmla="*/ 4586769 h 5955635"/>
              <a:gd name="connsiteX2303" fmla="*/ 4944698 w 6187971"/>
              <a:gd name="connsiteY2303" fmla="*/ 4587731 h 5955635"/>
              <a:gd name="connsiteX2304" fmla="*/ 4943735 w 6187971"/>
              <a:gd name="connsiteY2304" fmla="*/ 4583228 h 5955635"/>
              <a:gd name="connsiteX2305" fmla="*/ 4946315 w 6187971"/>
              <a:gd name="connsiteY2305" fmla="*/ 4573257 h 5955635"/>
              <a:gd name="connsiteX2306" fmla="*/ 4953399 w 6187971"/>
              <a:gd name="connsiteY2306" fmla="*/ 4562324 h 5955635"/>
              <a:gd name="connsiteX2307" fmla="*/ 4948895 w 6187971"/>
              <a:gd name="connsiteY2307" fmla="*/ 4563286 h 5955635"/>
              <a:gd name="connsiteX2308" fmla="*/ 4945353 w 6187971"/>
              <a:gd name="connsiteY2308" fmla="*/ 4568752 h 5955635"/>
              <a:gd name="connsiteX2309" fmla="*/ 4934728 w 6187971"/>
              <a:gd name="connsiteY2309" fmla="*/ 4585152 h 5955635"/>
              <a:gd name="connsiteX2310" fmla="*/ 4935690 w 6187971"/>
              <a:gd name="connsiteY2310" fmla="*/ 4589655 h 5955635"/>
              <a:gd name="connsiteX2311" fmla="*/ 4929569 w 6187971"/>
              <a:gd name="connsiteY2311" fmla="*/ 4605092 h 5955635"/>
              <a:gd name="connsiteX2312" fmla="*/ 4880638 w 6187971"/>
              <a:gd name="connsiteY2312" fmla="*/ 4662642 h 5955635"/>
              <a:gd name="connsiteX2313" fmla="*/ 4876134 w 6187971"/>
              <a:gd name="connsiteY2313" fmla="*/ 4663604 h 5955635"/>
              <a:gd name="connsiteX2314" fmla="*/ 4872593 w 6187971"/>
              <a:gd name="connsiteY2314" fmla="*/ 4669071 h 5955635"/>
              <a:gd name="connsiteX2315" fmla="*/ 4861005 w 6187971"/>
              <a:gd name="connsiteY2315" fmla="*/ 4680965 h 5955635"/>
              <a:gd name="connsiteX2316" fmla="*/ 4857463 w 6187971"/>
              <a:gd name="connsiteY2316" fmla="*/ 4686432 h 5955635"/>
              <a:gd name="connsiteX2317" fmla="*/ 4845875 w 6187971"/>
              <a:gd name="connsiteY2317" fmla="*/ 4698327 h 5955635"/>
              <a:gd name="connsiteX2318" fmla="*/ 4834288 w 6187971"/>
              <a:gd name="connsiteY2318" fmla="*/ 4710222 h 5955635"/>
              <a:gd name="connsiteX2319" fmla="*/ 4798562 w 6187971"/>
              <a:gd name="connsiteY2319" fmla="*/ 4741402 h 5955635"/>
              <a:gd name="connsiteX2320" fmla="*/ 4762182 w 6187971"/>
              <a:gd name="connsiteY2320" fmla="*/ 4791561 h 5955635"/>
              <a:gd name="connsiteX2321" fmla="*/ 4750594 w 6187971"/>
              <a:gd name="connsiteY2321" fmla="*/ 4803457 h 5955635"/>
              <a:gd name="connsiteX2322" fmla="*/ 4761527 w 6187971"/>
              <a:gd name="connsiteY2322" fmla="*/ 4810540 h 5955635"/>
              <a:gd name="connsiteX2323" fmla="*/ 4792748 w 6187971"/>
              <a:gd name="connsiteY2323" fmla="*/ 4780322 h 5955635"/>
              <a:gd name="connsiteX2324" fmla="*/ 4825586 w 6187971"/>
              <a:gd name="connsiteY2324" fmla="*/ 4735629 h 5955635"/>
              <a:gd name="connsiteX2325" fmla="*/ 4840716 w 6187971"/>
              <a:gd name="connsiteY2325" fmla="*/ 4718268 h 5955635"/>
              <a:gd name="connsiteX2326" fmla="*/ 4841678 w 6187971"/>
              <a:gd name="connsiteY2326" fmla="*/ 4722772 h 5955635"/>
              <a:gd name="connsiteX2327" fmla="*/ 4837175 w 6187971"/>
              <a:gd name="connsiteY2327" fmla="*/ 4723734 h 5955635"/>
              <a:gd name="connsiteX2328" fmla="*/ 4838137 w 6187971"/>
              <a:gd name="connsiteY2328" fmla="*/ 4728239 h 5955635"/>
              <a:gd name="connsiteX2329" fmla="*/ 4842641 w 6187971"/>
              <a:gd name="connsiteY2329" fmla="*/ 4727276 h 5955635"/>
              <a:gd name="connsiteX2330" fmla="*/ 4846183 w 6187971"/>
              <a:gd name="connsiteY2330" fmla="*/ 4721810 h 5955635"/>
              <a:gd name="connsiteX2331" fmla="*/ 4843296 w 6187971"/>
              <a:gd name="connsiteY2331" fmla="*/ 4708298 h 5955635"/>
              <a:gd name="connsiteX2332" fmla="*/ 4854883 w 6187971"/>
              <a:gd name="connsiteY2332" fmla="*/ 4696402 h 5955635"/>
              <a:gd name="connsiteX2333" fmla="*/ 4863892 w 6187971"/>
              <a:gd name="connsiteY2333" fmla="*/ 4694478 h 5955635"/>
              <a:gd name="connsiteX2334" fmla="*/ 4864854 w 6187971"/>
              <a:gd name="connsiteY2334" fmla="*/ 4698982 h 5955635"/>
              <a:gd name="connsiteX2335" fmla="*/ 4868395 w 6187971"/>
              <a:gd name="connsiteY2335" fmla="*/ 4693515 h 5955635"/>
              <a:gd name="connsiteX2336" fmla="*/ 4867433 w 6187971"/>
              <a:gd name="connsiteY2336" fmla="*/ 4689012 h 5955635"/>
              <a:gd name="connsiteX2337" fmla="*/ 4870013 w 6187971"/>
              <a:gd name="connsiteY2337" fmla="*/ 4679041 h 5955635"/>
              <a:gd name="connsiteX2338" fmla="*/ 4878058 w 6187971"/>
              <a:gd name="connsiteY2338" fmla="*/ 4672613 h 5955635"/>
              <a:gd name="connsiteX2339" fmla="*/ 4882563 w 6187971"/>
              <a:gd name="connsiteY2339" fmla="*/ 4671651 h 5955635"/>
              <a:gd name="connsiteX2340" fmla="*/ 4881600 w 6187971"/>
              <a:gd name="connsiteY2340" fmla="*/ 4667146 h 5955635"/>
              <a:gd name="connsiteX2341" fmla="*/ 4885142 w 6187971"/>
              <a:gd name="connsiteY2341" fmla="*/ 4661680 h 5955635"/>
              <a:gd name="connsiteX2342" fmla="*/ 4935035 w 6187971"/>
              <a:gd name="connsiteY2342" fmla="*/ 4608634 h 5955635"/>
              <a:gd name="connsiteX2343" fmla="*/ 4938577 w 6187971"/>
              <a:gd name="connsiteY2343" fmla="*/ 4603167 h 5955635"/>
              <a:gd name="connsiteX2344" fmla="*/ 4937615 w 6187971"/>
              <a:gd name="connsiteY2344" fmla="*/ 4598664 h 5955635"/>
              <a:gd name="connsiteX2345" fmla="*/ 4942119 w 6187971"/>
              <a:gd name="connsiteY2345" fmla="*/ 4597702 h 5955635"/>
              <a:gd name="connsiteX2346" fmla="*/ 4943081 w 6187971"/>
              <a:gd name="connsiteY2346" fmla="*/ 4602205 h 5955635"/>
              <a:gd name="connsiteX2347" fmla="*/ 4963677 w 6187971"/>
              <a:gd name="connsiteY2347" fmla="*/ 4588386 h 5955635"/>
              <a:gd name="connsiteX2348" fmla="*/ 4962715 w 6187971"/>
              <a:gd name="connsiteY2348" fmla="*/ 4583882 h 5955635"/>
              <a:gd name="connsiteX2349" fmla="*/ 4961097 w 6187971"/>
              <a:gd name="connsiteY2349" fmla="*/ 4598356 h 5955635"/>
              <a:gd name="connsiteX2350" fmla="*/ 4991357 w 6187971"/>
              <a:gd name="connsiteY2350" fmla="*/ 4563634 h 5955635"/>
              <a:gd name="connsiteX2351" fmla="*/ 5010027 w 6187971"/>
              <a:gd name="connsiteY2351" fmla="*/ 4540806 h 5955635"/>
              <a:gd name="connsiteX2352" fmla="*/ 5028699 w 6187971"/>
              <a:gd name="connsiteY2352" fmla="*/ 4517979 h 5955635"/>
              <a:gd name="connsiteX2353" fmla="*/ 5061537 w 6187971"/>
              <a:gd name="connsiteY2353" fmla="*/ 4473286 h 5955635"/>
              <a:gd name="connsiteX2354" fmla="*/ 5073126 w 6187971"/>
              <a:gd name="connsiteY2354" fmla="*/ 4461391 h 5955635"/>
              <a:gd name="connsiteX2355" fmla="*/ 5080209 w 6187971"/>
              <a:gd name="connsiteY2355" fmla="*/ 4450458 h 5955635"/>
              <a:gd name="connsiteX2356" fmla="*/ 5088254 w 6187971"/>
              <a:gd name="connsiteY2356" fmla="*/ 4444030 h 5955635"/>
              <a:gd name="connsiteX2357" fmla="*/ 5098881 w 6187971"/>
              <a:gd name="connsiteY2357" fmla="*/ 4427631 h 5955635"/>
              <a:gd name="connsiteX2358" fmla="*/ 5110468 w 6187971"/>
              <a:gd name="connsiteY2358" fmla="*/ 4415736 h 5955635"/>
              <a:gd name="connsiteX2359" fmla="*/ 5116589 w 6187971"/>
              <a:gd name="connsiteY2359" fmla="*/ 4400299 h 5955635"/>
              <a:gd name="connsiteX2360" fmla="*/ 5121093 w 6187971"/>
              <a:gd name="connsiteY2360" fmla="*/ 4399337 h 5955635"/>
              <a:gd name="connsiteX2361" fmla="*/ 5231197 w 6187971"/>
              <a:gd name="connsiteY2361" fmla="*/ 4253363 h 5955635"/>
              <a:gd name="connsiteX2362" fmla="*/ 5235700 w 6187971"/>
              <a:gd name="connsiteY2362" fmla="*/ 4252401 h 5955635"/>
              <a:gd name="connsiteX2363" fmla="*/ 5240205 w 6187971"/>
              <a:gd name="connsiteY2363" fmla="*/ 4251439 h 5955635"/>
              <a:gd name="connsiteX2364" fmla="*/ 5233121 w 6187971"/>
              <a:gd name="connsiteY2364" fmla="*/ 4262371 h 5955635"/>
              <a:gd name="connsiteX2365" fmla="*/ 5226037 w 6187971"/>
              <a:gd name="connsiteY2365" fmla="*/ 4273304 h 5955635"/>
              <a:gd name="connsiteX2366" fmla="*/ 5218954 w 6187971"/>
              <a:gd name="connsiteY2366" fmla="*/ 4284236 h 5955635"/>
              <a:gd name="connsiteX2367" fmla="*/ 5219916 w 6187971"/>
              <a:gd name="connsiteY2367" fmla="*/ 4288741 h 5955635"/>
              <a:gd name="connsiteX2368" fmla="*/ 5202207 w 6187971"/>
              <a:gd name="connsiteY2368" fmla="*/ 4316072 h 5955635"/>
              <a:gd name="connsiteX2369" fmla="*/ 5203169 w 6187971"/>
              <a:gd name="connsiteY2369" fmla="*/ 4320576 h 5955635"/>
              <a:gd name="connsiteX2370" fmla="*/ 5207674 w 6187971"/>
              <a:gd name="connsiteY2370" fmla="*/ 4319614 h 5955635"/>
              <a:gd name="connsiteX2371" fmla="*/ 5211216 w 6187971"/>
              <a:gd name="connsiteY2371" fmla="*/ 4314147 h 5955635"/>
              <a:gd name="connsiteX2372" fmla="*/ 5214757 w 6187971"/>
              <a:gd name="connsiteY2372" fmla="*/ 4308682 h 5955635"/>
              <a:gd name="connsiteX2373" fmla="*/ 5218299 w 6187971"/>
              <a:gd name="connsiteY2373" fmla="*/ 4303215 h 5955635"/>
              <a:gd name="connsiteX2374" fmla="*/ 5225382 w 6187971"/>
              <a:gd name="connsiteY2374" fmla="*/ 4292283 h 5955635"/>
              <a:gd name="connsiteX2375" fmla="*/ 5214073 w 6187971"/>
              <a:gd name="connsiteY2375" fmla="*/ 4310299 h 5955635"/>
              <a:gd name="connsiteX2376" fmla="*/ 5204204 w 6187971"/>
              <a:gd name="connsiteY2376" fmla="*/ 4325020 h 5955635"/>
              <a:gd name="connsiteX2377" fmla="*/ 5204132 w 6187971"/>
              <a:gd name="connsiteY2377" fmla="*/ 4325081 h 5955635"/>
              <a:gd name="connsiteX2378" fmla="*/ 5204128 w 6187971"/>
              <a:gd name="connsiteY2378" fmla="*/ 4325131 h 5955635"/>
              <a:gd name="connsiteX2379" fmla="*/ 5203246 w 6187971"/>
              <a:gd name="connsiteY2379" fmla="*/ 4326447 h 5955635"/>
              <a:gd name="connsiteX2380" fmla="*/ 5194162 w 6187971"/>
              <a:gd name="connsiteY2380" fmla="*/ 4322501 h 5955635"/>
              <a:gd name="connsiteX2381" fmla="*/ 5159705 w 6187971"/>
              <a:gd name="connsiteY2381" fmla="*/ 4381669 h 5955635"/>
              <a:gd name="connsiteX2382" fmla="*/ 5164209 w 6187971"/>
              <a:gd name="connsiteY2382" fmla="*/ 4380706 h 5955635"/>
              <a:gd name="connsiteX2383" fmla="*/ 5153584 w 6187971"/>
              <a:gd name="connsiteY2383" fmla="*/ 4397105 h 5955635"/>
              <a:gd name="connsiteX2384" fmla="*/ 5149080 w 6187971"/>
              <a:gd name="connsiteY2384" fmla="*/ 4398068 h 5955635"/>
              <a:gd name="connsiteX2385" fmla="*/ 5150042 w 6187971"/>
              <a:gd name="connsiteY2385" fmla="*/ 4402571 h 5955635"/>
              <a:gd name="connsiteX2386" fmla="*/ 5145539 w 6187971"/>
              <a:gd name="connsiteY2386" fmla="*/ 4403533 h 5955635"/>
              <a:gd name="connsiteX2387" fmla="*/ 5138455 w 6187971"/>
              <a:gd name="connsiteY2387" fmla="*/ 4414466 h 5955635"/>
              <a:gd name="connsiteX2388" fmla="*/ 5135875 w 6187971"/>
              <a:gd name="connsiteY2388" fmla="*/ 4424436 h 5955635"/>
              <a:gd name="connsiteX2389" fmla="*/ 5132334 w 6187971"/>
              <a:gd name="connsiteY2389" fmla="*/ 4429903 h 5955635"/>
              <a:gd name="connsiteX2390" fmla="*/ 5121707 w 6187971"/>
              <a:gd name="connsiteY2390" fmla="*/ 4446302 h 5955635"/>
              <a:gd name="connsiteX2391" fmla="*/ 5122670 w 6187971"/>
              <a:gd name="connsiteY2391" fmla="*/ 4450806 h 5955635"/>
              <a:gd name="connsiteX2392" fmla="*/ 5119128 w 6187971"/>
              <a:gd name="connsiteY2392" fmla="*/ 4456272 h 5955635"/>
              <a:gd name="connsiteX2393" fmla="*/ 5086289 w 6187971"/>
              <a:gd name="connsiteY2393" fmla="*/ 4500965 h 5955635"/>
              <a:gd name="connsiteX2394" fmla="*/ 5080824 w 6187971"/>
              <a:gd name="connsiteY2394" fmla="*/ 4497423 h 5955635"/>
              <a:gd name="connsiteX2395" fmla="*/ 5084365 w 6187971"/>
              <a:gd name="connsiteY2395" fmla="*/ 4491957 h 5955635"/>
              <a:gd name="connsiteX2396" fmla="*/ 5087907 w 6187971"/>
              <a:gd name="connsiteY2396" fmla="*/ 4486491 h 5955635"/>
              <a:gd name="connsiteX2397" fmla="*/ 5083403 w 6187971"/>
              <a:gd name="connsiteY2397" fmla="*/ 4487453 h 5955635"/>
              <a:gd name="connsiteX2398" fmla="*/ 5079862 w 6187971"/>
              <a:gd name="connsiteY2398" fmla="*/ 4492920 h 5955635"/>
              <a:gd name="connsiteX2399" fmla="*/ 5076319 w 6187971"/>
              <a:gd name="connsiteY2399" fmla="*/ 4498385 h 5955635"/>
              <a:gd name="connsiteX2400" fmla="*/ 5077282 w 6187971"/>
              <a:gd name="connsiteY2400" fmla="*/ 4502890 h 5955635"/>
              <a:gd name="connsiteX2401" fmla="*/ 5078244 w 6187971"/>
              <a:gd name="connsiteY2401" fmla="*/ 4507394 h 5955635"/>
              <a:gd name="connsiteX2402" fmla="*/ 5044443 w 6187971"/>
              <a:gd name="connsiteY2402" fmla="*/ 4547582 h 5955635"/>
              <a:gd name="connsiteX2403" fmla="*/ 5045405 w 6187971"/>
              <a:gd name="connsiteY2403" fmla="*/ 4552086 h 5955635"/>
              <a:gd name="connsiteX2404" fmla="*/ 4968796 w 6187971"/>
              <a:gd name="connsiteY2404" fmla="*/ 4634389 h 5955635"/>
              <a:gd name="connsiteX2405" fmla="*/ 4860964 w 6187971"/>
              <a:gd name="connsiteY2405" fmla="*/ 4746909 h 5955635"/>
              <a:gd name="connsiteX2406" fmla="*/ 4837789 w 6187971"/>
              <a:gd name="connsiteY2406" fmla="*/ 4770699 h 5955635"/>
              <a:gd name="connsiteX2407" fmla="*/ 4833284 w 6187971"/>
              <a:gd name="connsiteY2407" fmla="*/ 4771662 h 5955635"/>
              <a:gd name="connsiteX2408" fmla="*/ 4820735 w 6187971"/>
              <a:gd name="connsiteY2408" fmla="*/ 4779052 h 5955635"/>
              <a:gd name="connsiteX2409" fmla="*/ 4817192 w 6187971"/>
              <a:gd name="connsiteY2409" fmla="*/ 4784519 h 5955635"/>
              <a:gd name="connsiteX2410" fmla="*/ 4821697 w 6187971"/>
              <a:gd name="connsiteY2410" fmla="*/ 4783556 h 5955635"/>
              <a:gd name="connsiteX2411" fmla="*/ 4762796 w 6187971"/>
              <a:gd name="connsiteY2411" fmla="*/ 4838527 h 5955635"/>
              <a:gd name="connsiteX2412" fmla="*/ 4715484 w 6187971"/>
              <a:gd name="connsiteY2412" fmla="*/ 4881602 h 5955635"/>
              <a:gd name="connsiteX2413" fmla="*/ 4699392 w 6187971"/>
              <a:gd name="connsiteY2413" fmla="*/ 4894460 h 5955635"/>
              <a:gd name="connsiteX2414" fmla="*/ 4654658 w 6187971"/>
              <a:gd name="connsiteY2414" fmla="*/ 4927565 h 5955635"/>
              <a:gd name="connsiteX2415" fmla="*/ 4623437 w 6187971"/>
              <a:gd name="connsiteY2415" fmla="*/ 4957784 h 5955635"/>
              <a:gd name="connsiteX2416" fmla="*/ 4440960 w 6187971"/>
              <a:gd name="connsiteY2416" fmla="*/ 5095671 h 5955635"/>
              <a:gd name="connsiteX2417" fmla="*/ 4291323 w 6187971"/>
              <a:gd name="connsiteY2417" fmla="*/ 5188865 h 5955635"/>
              <a:gd name="connsiteX2418" fmla="*/ 4134296 w 6187971"/>
              <a:gd name="connsiteY2418" fmla="*/ 5269510 h 5955635"/>
              <a:gd name="connsiteX2419" fmla="*/ 4117242 w 6187971"/>
              <a:gd name="connsiteY2419" fmla="*/ 5277863 h 5955635"/>
              <a:gd name="connsiteX2420" fmla="*/ 3802571 w 6187971"/>
              <a:gd name="connsiteY2420" fmla="*/ 5392188 h 5955635"/>
              <a:gd name="connsiteX2421" fmla="*/ 3637806 w 6187971"/>
              <a:gd name="connsiteY2421" fmla="*/ 5433865 h 5955635"/>
              <a:gd name="connsiteX2422" fmla="*/ 3560810 w 6187971"/>
              <a:gd name="connsiteY2422" fmla="*/ 5445094 h 5955635"/>
              <a:gd name="connsiteX2423" fmla="*/ 3576039 w 6187971"/>
              <a:gd name="connsiteY2423" fmla="*/ 5442351 h 5955635"/>
              <a:gd name="connsiteX2424" fmla="*/ 3617903 w 6187971"/>
              <a:gd name="connsiteY2424" fmla="*/ 5431641 h 5955635"/>
              <a:gd name="connsiteX2425" fmla="*/ 3622408 w 6187971"/>
              <a:gd name="connsiteY2425" fmla="*/ 5430679 h 5955635"/>
              <a:gd name="connsiteX2426" fmla="*/ 3756567 w 6187971"/>
              <a:gd name="connsiteY2426" fmla="*/ 5397306 h 5955635"/>
              <a:gd name="connsiteX2427" fmla="*/ 3761071 w 6187971"/>
              <a:gd name="connsiteY2427" fmla="*/ 5396344 h 5955635"/>
              <a:gd name="connsiteX2428" fmla="*/ 3764613 w 6187971"/>
              <a:gd name="connsiteY2428" fmla="*/ 5390877 h 5955635"/>
              <a:gd name="connsiteX2429" fmla="*/ 3755605 w 6187971"/>
              <a:gd name="connsiteY2429" fmla="*/ 5392802 h 5955635"/>
              <a:gd name="connsiteX2430" fmla="*/ 3756567 w 6187971"/>
              <a:gd name="connsiteY2430" fmla="*/ 5397306 h 5955635"/>
              <a:gd name="connsiteX2431" fmla="*/ 3621445 w 6187971"/>
              <a:gd name="connsiteY2431" fmla="*/ 5426174 h 5955635"/>
              <a:gd name="connsiteX2432" fmla="*/ 3615016 w 6187971"/>
              <a:gd name="connsiteY2432" fmla="*/ 5418129 h 5955635"/>
              <a:gd name="connsiteX2433" fmla="*/ 3610512 w 6187971"/>
              <a:gd name="connsiteY2433" fmla="*/ 5419091 h 5955635"/>
              <a:gd name="connsiteX2434" fmla="*/ 3611474 w 6187971"/>
              <a:gd name="connsiteY2434" fmla="*/ 5423595 h 5955635"/>
              <a:gd name="connsiteX2435" fmla="*/ 3516889 w 6187971"/>
              <a:gd name="connsiteY2435" fmla="*/ 5443802 h 5955635"/>
              <a:gd name="connsiteX2436" fmla="*/ 3517851 w 6187971"/>
              <a:gd name="connsiteY2436" fmla="*/ 5448307 h 5955635"/>
              <a:gd name="connsiteX2437" fmla="*/ 3498872 w 6187971"/>
              <a:gd name="connsiteY2437" fmla="*/ 5447651 h 5955635"/>
              <a:gd name="connsiteX2438" fmla="*/ 3489865 w 6187971"/>
              <a:gd name="connsiteY2438" fmla="*/ 5449576 h 5955635"/>
              <a:gd name="connsiteX2439" fmla="*/ 3490519 w 6187971"/>
              <a:gd name="connsiteY2439" fmla="*/ 5430598 h 5955635"/>
              <a:gd name="connsiteX2440" fmla="*/ 3508535 w 6187971"/>
              <a:gd name="connsiteY2440" fmla="*/ 5426749 h 5955635"/>
              <a:gd name="connsiteX2441" fmla="*/ 3535561 w 6187971"/>
              <a:gd name="connsiteY2441" fmla="*/ 5420975 h 5955635"/>
              <a:gd name="connsiteX2442" fmla="*/ 3540064 w 6187971"/>
              <a:gd name="connsiteY2442" fmla="*/ 5420013 h 5955635"/>
              <a:gd name="connsiteX2443" fmla="*/ 3544568 w 6187971"/>
              <a:gd name="connsiteY2443" fmla="*/ 5419051 h 5955635"/>
              <a:gd name="connsiteX2444" fmla="*/ 3553577 w 6187971"/>
              <a:gd name="connsiteY2444" fmla="*/ 5417126 h 5955635"/>
              <a:gd name="connsiteX2445" fmla="*/ 3558080 w 6187971"/>
              <a:gd name="connsiteY2445" fmla="*/ 5416164 h 5955635"/>
              <a:gd name="connsiteX2446" fmla="*/ 3552615 w 6187971"/>
              <a:gd name="connsiteY2446" fmla="*/ 5412622 h 5955635"/>
              <a:gd name="connsiteX2447" fmla="*/ 3543606 w 6187971"/>
              <a:gd name="connsiteY2447" fmla="*/ 5414547 h 5955635"/>
              <a:gd name="connsiteX2448" fmla="*/ 3539102 w 6187971"/>
              <a:gd name="connsiteY2448" fmla="*/ 5415509 h 5955635"/>
              <a:gd name="connsiteX2449" fmla="*/ 3538139 w 6187971"/>
              <a:gd name="connsiteY2449" fmla="*/ 5411005 h 5955635"/>
              <a:gd name="connsiteX2450" fmla="*/ 3533636 w 6187971"/>
              <a:gd name="connsiteY2450" fmla="*/ 5411967 h 5955635"/>
              <a:gd name="connsiteX2451" fmla="*/ 3529132 w 6187971"/>
              <a:gd name="connsiteY2451" fmla="*/ 5412929 h 5955635"/>
              <a:gd name="connsiteX2452" fmla="*/ 3530094 w 6187971"/>
              <a:gd name="connsiteY2452" fmla="*/ 5417433 h 5955635"/>
              <a:gd name="connsiteX2453" fmla="*/ 3507573 w 6187971"/>
              <a:gd name="connsiteY2453" fmla="*/ 5422245 h 5955635"/>
              <a:gd name="connsiteX2454" fmla="*/ 3489557 w 6187971"/>
              <a:gd name="connsiteY2454" fmla="*/ 5426094 h 5955635"/>
              <a:gd name="connsiteX2455" fmla="*/ 3462533 w 6187971"/>
              <a:gd name="connsiteY2455" fmla="*/ 5431868 h 5955635"/>
              <a:gd name="connsiteX2456" fmla="*/ 3458028 w 6187971"/>
              <a:gd name="connsiteY2456" fmla="*/ 5432830 h 5955635"/>
              <a:gd name="connsiteX2457" fmla="*/ 3463495 w 6187971"/>
              <a:gd name="connsiteY2457" fmla="*/ 5436372 h 5955635"/>
              <a:gd name="connsiteX2458" fmla="*/ 3481511 w 6187971"/>
              <a:gd name="connsiteY2458" fmla="*/ 5432523 h 5955635"/>
              <a:gd name="connsiteX2459" fmla="*/ 3476352 w 6187971"/>
              <a:gd name="connsiteY2459" fmla="*/ 5452463 h 5955635"/>
              <a:gd name="connsiteX2460" fmla="*/ 3467344 w 6187971"/>
              <a:gd name="connsiteY2460" fmla="*/ 5454387 h 5955635"/>
              <a:gd name="connsiteX2461" fmla="*/ 3462839 w 6187971"/>
              <a:gd name="connsiteY2461" fmla="*/ 5455350 h 5955635"/>
              <a:gd name="connsiteX2462" fmla="*/ 3466382 w 6187971"/>
              <a:gd name="connsiteY2462" fmla="*/ 5449884 h 5955635"/>
              <a:gd name="connsiteX2463" fmla="*/ 3460915 w 6187971"/>
              <a:gd name="connsiteY2463" fmla="*/ 5446342 h 5955635"/>
              <a:gd name="connsiteX2464" fmla="*/ 3452870 w 6187971"/>
              <a:gd name="connsiteY2464" fmla="*/ 5452771 h 5955635"/>
              <a:gd name="connsiteX2465" fmla="*/ 3448365 w 6187971"/>
              <a:gd name="connsiteY2465" fmla="*/ 5453733 h 5955635"/>
              <a:gd name="connsiteX2466" fmla="*/ 3429387 w 6187971"/>
              <a:gd name="connsiteY2466" fmla="*/ 5453078 h 5955635"/>
              <a:gd name="connsiteX2467" fmla="*/ 3418454 w 6187971"/>
              <a:gd name="connsiteY2467" fmla="*/ 5445995 h 5955635"/>
              <a:gd name="connsiteX2468" fmla="*/ 3385964 w 6187971"/>
              <a:gd name="connsiteY2468" fmla="*/ 5448226 h 5955635"/>
              <a:gd name="connsiteX2469" fmla="*/ 3383384 w 6187971"/>
              <a:gd name="connsiteY2469" fmla="*/ 5458196 h 5955635"/>
              <a:gd name="connsiteX2470" fmla="*/ 3376955 w 6187971"/>
              <a:gd name="connsiteY2470" fmla="*/ 5450151 h 5955635"/>
              <a:gd name="connsiteX2471" fmla="*/ 3350893 w 6187971"/>
              <a:gd name="connsiteY2471" fmla="*/ 5460429 h 5955635"/>
              <a:gd name="connsiteX2472" fmla="*/ 3318402 w 6187971"/>
              <a:gd name="connsiteY2472" fmla="*/ 5462660 h 5955635"/>
              <a:gd name="connsiteX2473" fmla="*/ 3313898 w 6187971"/>
              <a:gd name="connsiteY2473" fmla="*/ 5463623 h 5955635"/>
              <a:gd name="connsiteX2474" fmla="*/ 3298461 w 6187971"/>
              <a:gd name="connsiteY2474" fmla="*/ 5457501 h 5955635"/>
              <a:gd name="connsiteX2475" fmla="*/ 3263391 w 6187971"/>
              <a:gd name="connsiteY2475" fmla="*/ 5469703 h 5955635"/>
              <a:gd name="connsiteX2476" fmla="*/ 3225433 w 6187971"/>
              <a:gd name="connsiteY2476" fmla="*/ 5468394 h 5955635"/>
              <a:gd name="connsiteX2477" fmla="*/ 3206456 w 6187971"/>
              <a:gd name="connsiteY2477" fmla="*/ 5467738 h 5955635"/>
              <a:gd name="connsiteX2478" fmla="*/ 3181048 w 6187971"/>
              <a:gd name="connsiteY2478" fmla="*/ 5459038 h 5955635"/>
              <a:gd name="connsiteX2479" fmla="*/ 3088079 w 6187971"/>
              <a:gd name="connsiteY2479" fmla="*/ 5464771 h 5955635"/>
              <a:gd name="connsiteX2480" fmla="*/ 3070064 w 6187971"/>
              <a:gd name="connsiteY2480" fmla="*/ 5468620 h 5955635"/>
              <a:gd name="connsiteX2481" fmla="*/ 3056551 w 6187971"/>
              <a:gd name="connsiteY2481" fmla="*/ 5471507 h 5955635"/>
              <a:gd name="connsiteX2482" fmla="*/ 2934326 w 6187971"/>
              <a:gd name="connsiteY2482" fmla="*/ 5450524 h 5955635"/>
              <a:gd name="connsiteX2483" fmla="*/ 2882857 w 6187971"/>
              <a:gd name="connsiteY2483" fmla="*/ 5452101 h 5955635"/>
              <a:gd name="connsiteX2484" fmla="*/ 2853908 w 6187971"/>
              <a:gd name="connsiteY2484" fmla="*/ 5448866 h 5955635"/>
              <a:gd name="connsiteX2485" fmla="*/ 2858412 w 6187971"/>
              <a:gd name="connsiteY2485" fmla="*/ 5447903 h 5955635"/>
              <a:gd name="connsiteX2486" fmla="*/ 2748082 w 6187971"/>
              <a:gd name="connsiteY2486" fmla="*/ 5438507 h 5955635"/>
              <a:gd name="connsiteX2487" fmla="*/ 2730066 w 6187971"/>
              <a:gd name="connsiteY2487" fmla="*/ 5442356 h 5955635"/>
              <a:gd name="connsiteX2488" fmla="*/ 2695651 w 6187971"/>
              <a:gd name="connsiteY2488" fmla="*/ 5435580 h 5955635"/>
              <a:gd name="connsiteX2489" fmla="*/ 2699193 w 6187971"/>
              <a:gd name="connsiteY2489" fmla="*/ 5430115 h 5955635"/>
              <a:gd name="connsiteX2490" fmla="*/ 2625858 w 6187971"/>
              <a:gd name="connsiteY2490" fmla="*/ 5417524 h 5955635"/>
              <a:gd name="connsiteX2491" fmla="*/ 2592405 w 6187971"/>
              <a:gd name="connsiteY2491" fmla="*/ 5415252 h 5955635"/>
              <a:gd name="connsiteX2492" fmla="*/ 2601413 w 6187971"/>
              <a:gd name="connsiteY2492" fmla="*/ 5413327 h 5955635"/>
              <a:gd name="connsiteX2493" fmla="*/ 2528079 w 6187971"/>
              <a:gd name="connsiteY2493" fmla="*/ 5400737 h 5955635"/>
              <a:gd name="connsiteX2494" fmla="*/ 2448315 w 6187971"/>
              <a:gd name="connsiteY2494" fmla="*/ 5380101 h 5955635"/>
              <a:gd name="connsiteX2495" fmla="*/ 2442848 w 6187971"/>
              <a:gd name="connsiteY2495" fmla="*/ 5376560 h 5955635"/>
              <a:gd name="connsiteX2496" fmla="*/ 2429336 w 6187971"/>
              <a:gd name="connsiteY2496" fmla="*/ 5379447 h 5955635"/>
              <a:gd name="connsiteX2497" fmla="*/ 2384951 w 6187971"/>
              <a:gd name="connsiteY2497" fmla="*/ 5370091 h 5955635"/>
              <a:gd name="connsiteX2498" fmla="*/ 2372093 w 6187971"/>
              <a:gd name="connsiteY2498" fmla="*/ 5353999 h 5955635"/>
              <a:gd name="connsiteX2499" fmla="*/ 2344107 w 6187971"/>
              <a:gd name="connsiteY2499" fmla="*/ 5355268 h 5955635"/>
              <a:gd name="connsiteX2500" fmla="*/ 2343144 w 6187971"/>
              <a:gd name="connsiteY2500" fmla="*/ 5350765 h 5955635"/>
              <a:gd name="connsiteX2501" fmla="*/ 2273352 w 6187971"/>
              <a:gd name="connsiteY2501" fmla="*/ 5332708 h 5955635"/>
              <a:gd name="connsiteX2502" fmla="*/ 2292330 w 6187971"/>
              <a:gd name="connsiteY2502" fmla="*/ 5333363 h 5955635"/>
              <a:gd name="connsiteX2503" fmla="*/ 2235087 w 6187971"/>
              <a:gd name="connsiteY2503" fmla="*/ 5307915 h 5955635"/>
              <a:gd name="connsiteX2504" fmla="*/ 2231545 w 6187971"/>
              <a:gd name="connsiteY2504" fmla="*/ 5313382 h 5955635"/>
              <a:gd name="connsiteX2505" fmla="*/ 2215146 w 6187971"/>
              <a:gd name="connsiteY2505" fmla="*/ 5302757 h 5955635"/>
              <a:gd name="connsiteX2506" fmla="*/ 2180731 w 6187971"/>
              <a:gd name="connsiteY2506" fmla="*/ 5295981 h 5955635"/>
              <a:gd name="connsiteX2507" fmla="*/ 2164331 w 6187971"/>
              <a:gd name="connsiteY2507" fmla="*/ 5285355 h 5955635"/>
              <a:gd name="connsiteX2508" fmla="*/ 2159828 w 6187971"/>
              <a:gd name="connsiteY2508" fmla="*/ 5286317 h 5955635"/>
              <a:gd name="connsiteX2509" fmla="*/ 2170760 w 6187971"/>
              <a:gd name="connsiteY2509" fmla="*/ 5293401 h 5955635"/>
              <a:gd name="connsiteX2510" fmla="*/ 2132496 w 6187971"/>
              <a:gd name="connsiteY2510" fmla="*/ 5268608 h 5955635"/>
              <a:gd name="connsiteX2511" fmla="*/ 2117059 w 6187971"/>
              <a:gd name="connsiteY2511" fmla="*/ 5262487 h 5955635"/>
              <a:gd name="connsiteX2512" fmla="*/ 2119946 w 6187971"/>
              <a:gd name="connsiteY2512" fmla="*/ 5276000 h 5955635"/>
              <a:gd name="connsiteX2513" fmla="*/ 2115441 w 6187971"/>
              <a:gd name="connsiteY2513" fmla="*/ 5276962 h 5955635"/>
              <a:gd name="connsiteX2514" fmla="*/ 2083606 w 6187971"/>
              <a:gd name="connsiteY2514" fmla="*/ 5260215 h 5955635"/>
              <a:gd name="connsiteX2515" fmla="*/ 2082644 w 6187971"/>
              <a:gd name="connsiteY2515" fmla="*/ 5255711 h 5955635"/>
              <a:gd name="connsiteX2516" fmla="*/ 2092614 w 6187971"/>
              <a:gd name="connsiteY2516" fmla="*/ 5258290 h 5955635"/>
              <a:gd name="connsiteX2517" fmla="*/ 2098080 w 6187971"/>
              <a:gd name="connsiteY2517" fmla="*/ 5261832 h 5955635"/>
              <a:gd name="connsiteX2518" fmla="*/ 2097118 w 6187971"/>
              <a:gd name="connsiteY2518" fmla="*/ 5257328 h 5955635"/>
              <a:gd name="connsiteX2519" fmla="*/ 2081681 w 6187971"/>
              <a:gd name="connsiteY2519" fmla="*/ 5251207 h 5955635"/>
              <a:gd name="connsiteX2520" fmla="*/ 2059816 w 6187971"/>
              <a:gd name="connsiteY2520" fmla="*/ 5237040 h 5955635"/>
              <a:gd name="connsiteX2521" fmla="*/ 2014467 w 6187971"/>
              <a:gd name="connsiteY2521" fmla="*/ 5223180 h 5955635"/>
              <a:gd name="connsiteX2522" fmla="*/ 1987136 w 6187971"/>
              <a:gd name="connsiteY2522" fmla="*/ 5205471 h 5955635"/>
              <a:gd name="connsiteX2523" fmla="*/ 1981670 w 6187971"/>
              <a:gd name="connsiteY2523" fmla="*/ 5201929 h 5955635"/>
              <a:gd name="connsiteX2524" fmla="*/ 1977165 w 6187971"/>
              <a:gd name="connsiteY2524" fmla="*/ 5202891 h 5955635"/>
              <a:gd name="connsiteX2525" fmla="*/ 1895171 w 6187971"/>
              <a:gd name="connsiteY2525" fmla="*/ 5149765 h 5955635"/>
              <a:gd name="connsiteX2526" fmla="*/ 1865914 w 6187971"/>
              <a:gd name="connsiteY2526" fmla="*/ 5123048 h 5955635"/>
              <a:gd name="connsiteX2527" fmla="*/ 1715436 w 6187971"/>
              <a:gd name="connsiteY2527" fmla="*/ 5013908 h 5955635"/>
              <a:gd name="connsiteX2528" fmla="*/ 1588748 w 6187971"/>
              <a:gd name="connsiteY2528" fmla="*/ 4927943 h 5955635"/>
              <a:gd name="connsiteX2529" fmla="*/ 1598064 w 6187971"/>
              <a:gd name="connsiteY2529" fmla="*/ 4949501 h 5955635"/>
              <a:gd name="connsiteX2530" fmla="*/ 1564303 w 6187971"/>
              <a:gd name="connsiteY2530" fmla="*/ 4923746 h 5955635"/>
              <a:gd name="connsiteX2531" fmla="*/ 1547904 w 6187971"/>
              <a:gd name="connsiteY2531" fmla="*/ 4913121 h 5955635"/>
              <a:gd name="connsiteX2532" fmla="*/ 1545979 w 6187971"/>
              <a:gd name="connsiteY2532" fmla="*/ 4904113 h 5955635"/>
              <a:gd name="connsiteX2533" fmla="*/ 1541475 w 6187971"/>
              <a:gd name="connsiteY2533" fmla="*/ 4905075 h 5955635"/>
              <a:gd name="connsiteX2534" fmla="*/ 1523807 w 6187971"/>
              <a:gd name="connsiteY2534" fmla="*/ 4866464 h 5955635"/>
              <a:gd name="connsiteX2535" fmla="*/ 1517378 w 6187971"/>
              <a:gd name="connsiteY2535" fmla="*/ 4858417 h 5955635"/>
              <a:gd name="connsiteX2536" fmla="*/ 1511912 w 6187971"/>
              <a:gd name="connsiteY2536" fmla="*/ 4854876 h 5955635"/>
              <a:gd name="connsiteX2537" fmla="*/ 1506446 w 6187971"/>
              <a:gd name="connsiteY2537" fmla="*/ 4851334 h 5955635"/>
              <a:gd name="connsiteX2538" fmla="*/ 1483618 w 6187971"/>
              <a:gd name="connsiteY2538" fmla="*/ 4832662 h 5955635"/>
              <a:gd name="connsiteX2539" fmla="*/ 1478151 w 6187971"/>
              <a:gd name="connsiteY2539" fmla="*/ 4829121 h 5955635"/>
              <a:gd name="connsiteX2540" fmla="*/ 1479114 w 6187971"/>
              <a:gd name="connsiteY2540" fmla="*/ 4833625 h 5955635"/>
              <a:gd name="connsiteX2541" fmla="*/ 1485543 w 6187971"/>
              <a:gd name="connsiteY2541" fmla="*/ 4841671 h 5955635"/>
              <a:gd name="connsiteX2542" fmla="*/ 1462060 w 6187971"/>
              <a:gd name="connsiteY2542" fmla="*/ 4841978 h 5955635"/>
              <a:gd name="connsiteX2543" fmla="*/ 1461097 w 6187971"/>
              <a:gd name="connsiteY2543" fmla="*/ 4837474 h 5955635"/>
              <a:gd name="connsiteX2544" fmla="*/ 1435076 w 6187971"/>
              <a:gd name="connsiteY2544" fmla="*/ 4781808 h 5955635"/>
              <a:gd name="connsiteX2545" fmla="*/ 1429609 w 6187971"/>
              <a:gd name="connsiteY2545" fmla="*/ 4778267 h 5955635"/>
              <a:gd name="connsiteX2546" fmla="*/ 1428647 w 6187971"/>
              <a:gd name="connsiteY2546" fmla="*/ 4773763 h 5955635"/>
              <a:gd name="connsiteX2547" fmla="*/ 1391038 w 6187971"/>
              <a:gd name="connsiteY2547" fmla="*/ 4729991 h 5955635"/>
              <a:gd name="connsiteX2548" fmla="*/ 1363706 w 6187971"/>
              <a:gd name="connsiteY2548" fmla="*/ 4712283 h 5955635"/>
              <a:gd name="connsiteX2549" fmla="*/ 1362744 w 6187971"/>
              <a:gd name="connsiteY2549" fmla="*/ 4707779 h 5955635"/>
              <a:gd name="connsiteX2550" fmla="*/ 1358239 w 6187971"/>
              <a:gd name="connsiteY2550" fmla="*/ 4708741 h 5955635"/>
              <a:gd name="connsiteX2551" fmla="*/ 1347307 w 6187971"/>
              <a:gd name="connsiteY2551" fmla="*/ 4701658 h 5955635"/>
              <a:gd name="connsiteX2552" fmla="*/ 1348269 w 6187971"/>
              <a:gd name="connsiteY2552" fmla="*/ 4706162 h 5955635"/>
              <a:gd name="connsiteX2553" fmla="*/ 1354698 w 6187971"/>
              <a:gd name="connsiteY2553" fmla="*/ 4714207 h 5955635"/>
              <a:gd name="connsiteX2554" fmla="*/ 1338299 w 6187971"/>
              <a:gd name="connsiteY2554" fmla="*/ 4703582 h 5955635"/>
              <a:gd name="connsiteX2555" fmla="*/ 1318358 w 6187971"/>
              <a:gd name="connsiteY2555" fmla="*/ 4698423 h 5955635"/>
              <a:gd name="connsiteX2556" fmla="*/ 1303576 w 6187971"/>
              <a:gd name="connsiteY2556" fmla="*/ 4673323 h 5955635"/>
              <a:gd name="connsiteX2557" fmla="*/ 1308080 w 6187971"/>
              <a:gd name="connsiteY2557" fmla="*/ 4672361 h 5955635"/>
              <a:gd name="connsiteX2558" fmla="*/ 1307118 w 6187971"/>
              <a:gd name="connsiteY2558" fmla="*/ 4667857 h 5955635"/>
              <a:gd name="connsiteX2559" fmla="*/ 1301651 w 6187971"/>
              <a:gd name="connsiteY2559" fmla="*/ 4664315 h 5955635"/>
              <a:gd name="connsiteX2560" fmla="*/ 1294261 w 6187971"/>
              <a:gd name="connsiteY2560" fmla="*/ 4651766 h 5955635"/>
              <a:gd name="connsiteX2561" fmla="*/ 1288794 w 6187971"/>
              <a:gd name="connsiteY2561" fmla="*/ 4648223 h 5955635"/>
              <a:gd name="connsiteX2562" fmla="*/ 1284945 w 6187971"/>
              <a:gd name="connsiteY2562" fmla="*/ 4630207 h 5955635"/>
              <a:gd name="connsiteX2563" fmla="*/ 1303269 w 6187971"/>
              <a:gd name="connsiteY2563" fmla="*/ 4649841 h 5955635"/>
              <a:gd name="connsiteX2564" fmla="*/ 1300382 w 6187971"/>
              <a:gd name="connsiteY2564" fmla="*/ 4636329 h 5955635"/>
              <a:gd name="connsiteX2565" fmla="*/ 1288488 w 6187971"/>
              <a:gd name="connsiteY2565" fmla="*/ 4624741 h 5955635"/>
              <a:gd name="connsiteX2566" fmla="*/ 1225818 w 6187971"/>
              <a:gd name="connsiteY2566" fmla="*/ 4529809 h 5955635"/>
              <a:gd name="connsiteX2567" fmla="*/ 1185629 w 6187971"/>
              <a:gd name="connsiteY2567" fmla="*/ 4496009 h 5955635"/>
              <a:gd name="connsiteX2568" fmla="*/ 1189171 w 6187971"/>
              <a:gd name="connsiteY2568" fmla="*/ 4490542 h 5955635"/>
              <a:gd name="connsiteX2569" fmla="*/ 1182742 w 6187971"/>
              <a:gd name="connsiteY2569" fmla="*/ 4482495 h 5955635"/>
              <a:gd name="connsiteX2570" fmla="*/ 1177276 w 6187971"/>
              <a:gd name="connsiteY2570" fmla="*/ 4478954 h 5955635"/>
              <a:gd name="connsiteX2571" fmla="*/ 1178238 w 6187971"/>
              <a:gd name="connsiteY2571" fmla="*/ 4483458 h 5955635"/>
              <a:gd name="connsiteX2572" fmla="*/ 1166343 w 6187971"/>
              <a:gd name="connsiteY2572" fmla="*/ 4471870 h 5955635"/>
              <a:gd name="connsiteX2573" fmla="*/ 1169885 w 6187971"/>
              <a:gd name="connsiteY2573" fmla="*/ 4466405 h 5955635"/>
              <a:gd name="connsiteX2574" fmla="*/ 1139667 w 6187971"/>
              <a:gd name="connsiteY2574" fmla="*/ 4435183 h 5955635"/>
              <a:gd name="connsiteX2575" fmla="*/ 1138704 w 6187971"/>
              <a:gd name="connsiteY2575" fmla="*/ 4430679 h 5955635"/>
              <a:gd name="connsiteX2576" fmla="*/ 1134200 w 6187971"/>
              <a:gd name="connsiteY2576" fmla="*/ 4431641 h 5955635"/>
              <a:gd name="connsiteX2577" fmla="*/ 1129696 w 6187971"/>
              <a:gd name="connsiteY2577" fmla="*/ 4432603 h 5955635"/>
              <a:gd name="connsiteX2578" fmla="*/ 1128734 w 6187971"/>
              <a:gd name="connsiteY2578" fmla="*/ 4428100 h 5955635"/>
              <a:gd name="connsiteX2579" fmla="*/ 1118764 w 6187971"/>
              <a:gd name="connsiteY2579" fmla="*/ 4425520 h 5955635"/>
              <a:gd name="connsiteX2580" fmla="*/ 1120688 w 6187971"/>
              <a:gd name="connsiteY2580" fmla="*/ 4434529 h 5955635"/>
              <a:gd name="connsiteX2581" fmla="*/ 1115221 w 6187971"/>
              <a:gd name="connsiteY2581" fmla="*/ 4430987 h 5955635"/>
              <a:gd name="connsiteX2582" fmla="*/ 1091431 w 6187971"/>
              <a:gd name="connsiteY2582" fmla="*/ 4407812 h 5955635"/>
              <a:gd name="connsiteX2583" fmla="*/ 1073763 w 6187971"/>
              <a:gd name="connsiteY2583" fmla="*/ 4369199 h 5955635"/>
              <a:gd name="connsiteX2584" fmla="*/ 1063792 w 6187971"/>
              <a:gd name="connsiteY2584" fmla="*/ 4366620 h 5955635"/>
              <a:gd name="connsiteX2585" fmla="*/ 1058981 w 6187971"/>
              <a:gd name="connsiteY2585" fmla="*/ 4344100 h 5955635"/>
              <a:gd name="connsiteX2586" fmla="*/ 1050936 w 6187971"/>
              <a:gd name="connsiteY2586" fmla="*/ 4350528 h 5955635"/>
              <a:gd name="connsiteX2587" fmla="*/ 1048049 w 6187971"/>
              <a:gd name="connsiteY2587" fmla="*/ 4337016 h 5955635"/>
              <a:gd name="connsiteX2588" fmla="*/ 988922 w 6187971"/>
              <a:gd name="connsiteY2588" fmla="*/ 4236617 h 5955635"/>
              <a:gd name="connsiteX2589" fmla="*/ 981224 w 6187971"/>
              <a:gd name="connsiteY2589" fmla="*/ 4200585 h 5955635"/>
              <a:gd name="connsiteX2590" fmla="*/ 970291 w 6187971"/>
              <a:gd name="connsiteY2590" fmla="*/ 4193501 h 5955635"/>
              <a:gd name="connsiteX2591" fmla="*/ 953584 w 6187971"/>
              <a:gd name="connsiteY2591" fmla="*/ 4159394 h 5955635"/>
              <a:gd name="connsiteX2592" fmla="*/ 943614 w 6187971"/>
              <a:gd name="connsiteY2592" fmla="*/ 4156814 h 5955635"/>
              <a:gd name="connsiteX2593" fmla="*/ 947156 w 6187971"/>
              <a:gd name="connsiteY2593" fmla="*/ 4151347 h 5955635"/>
              <a:gd name="connsiteX2594" fmla="*/ 918555 w 6187971"/>
              <a:gd name="connsiteY2594" fmla="*/ 4105652 h 5955635"/>
              <a:gd name="connsiteX2595" fmla="*/ 910857 w 6187971"/>
              <a:gd name="connsiteY2595" fmla="*/ 4069620 h 5955635"/>
              <a:gd name="connsiteX2596" fmla="*/ 892533 w 6187971"/>
              <a:gd name="connsiteY2596" fmla="*/ 4049987 h 5955635"/>
              <a:gd name="connsiteX2597" fmla="*/ 891263 w 6187971"/>
              <a:gd name="connsiteY2597" fmla="*/ 4022000 h 5955635"/>
              <a:gd name="connsiteX2598" fmla="*/ 869091 w 6187971"/>
              <a:gd name="connsiteY2598" fmla="*/ 3984350 h 5955635"/>
              <a:gd name="connsiteX2599" fmla="*/ 873595 w 6187971"/>
              <a:gd name="connsiteY2599" fmla="*/ 3983387 h 5955635"/>
              <a:gd name="connsiteX2600" fmla="*/ 852077 w 6187971"/>
              <a:gd name="connsiteY2600" fmla="*/ 3926760 h 5955635"/>
              <a:gd name="connsiteX2601" fmla="*/ 863010 w 6187971"/>
              <a:gd name="connsiteY2601" fmla="*/ 3933844 h 5955635"/>
              <a:gd name="connsiteX2602" fmla="*/ 869247 w 6187971"/>
              <a:gd name="connsiteY2602" fmla="*/ 3944432 h 5955635"/>
              <a:gd name="connsiteX2603" fmla="*/ 868668 w 6187971"/>
              <a:gd name="connsiteY2603" fmla="*/ 3952062 h 5955635"/>
              <a:gd name="connsiteX2604" fmla="*/ 862355 w 6187971"/>
              <a:gd name="connsiteY2604" fmla="*/ 3952821 h 5955635"/>
              <a:gd name="connsiteX2605" fmla="*/ 875212 w 6187971"/>
              <a:gd name="connsiteY2605" fmla="*/ 3968913 h 5955635"/>
              <a:gd name="connsiteX2606" fmla="*/ 890956 w 6187971"/>
              <a:gd name="connsiteY2606" fmla="*/ 3998517 h 5955635"/>
              <a:gd name="connsiteX2607" fmla="*/ 891918 w 6187971"/>
              <a:gd name="connsiteY2607" fmla="*/ 4003022 h 5955635"/>
              <a:gd name="connsiteX2608" fmla="*/ 892881 w 6187971"/>
              <a:gd name="connsiteY2608" fmla="*/ 4007525 h 5955635"/>
              <a:gd name="connsiteX2609" fmla="*/ 897385 w 6187971"/>
              <a:gd name="connsiteY2609" fmla="*/ 4006563 h 5955635"/>
              <a:gd name="connsiteX2610" fmla="*/ 897077 w 6187971"/>
              <a:gd name="connsiteY2610" fmla="*/ 3983081 h 5955635"/>
              <a:gd name="connsiteX2611" fmla="*/ 891611 w 6187971"/>
              <a:gd name="connsiteY2611" fmla="*/ 3979538 h 5955635"/>
              <a:gd name="connsiteX2612" fmla="*/ 890649 w 6187971"/>
              <a:gd name="connsiteY2612" fmla="*/ 3975035 h 5955635"/>
              <a:gd name="connsiteX2613" fmla="*/ 885183 w 6187971"/>
              <a:gd name="connsiteY2613" fmla="*/ 3971493 h 5955635"/>
              <a:gd name="connsiteX2614" fmla="*/ 878447 w 6187971"/>
              <a:gd name="connsiteY2614" fmla="*/ 3939965 h 5955635"/>
              <a:gd name="connsiteX2615" fmla="*/ 890034 w 6187971"/>
              <a:gd name="connsiteY2615" fmla="*/ 3928070 h 5955635"/>
              <a:gd name="connsiteX2616" fmla="*/ 879449 w 6187971"/>
              <a:gd name="connsiteY2616" fmla="*/ 3878525 h 5955635"/>
              <a:gd name="connsiteX2617" fmla="*/ 852546 w 6187971"/>
              <a:gd name="connsiteY2617" fmla="*/ 3686468 h 5955635"/>
              <a:gd name="connsiteX2618" fmla="*/ 847081 w 6187971"/>
              <a:gd name="connsiteY2618" fmla="*/ 3682926 h 5955635"/>
              <a:gd name="connsiteX2619" fmla="*/ 843539 w 6187971"/>
              <a:gd name="connsiteY2619" fmla="*/ 3688393 h 5955635"/>
              <a:gd name="connsiteX2620" fmla="*/ 872058 w 6187971"/>
              <a:gd name="connsiteY2620" fmla="*/ 3865975 h 5955635"/>
              <a:gd name="connsiteX2621" fmla="*/ 867555 w 6187971"/>
              <a:gd name="connsiteY2621" fmla="*/ 3866938 h 5955635"/>
              <a:gd name="connsiteX2622" fmla="*/ 861126 w 6187971"/>
              <a:gd name="connsiteY2622" fmla="*/ 3858892 h 5955635"/>
              <a:gd name="connsiteX2623" fmla="*/ 868517 w 6187971"/>
              <a:gd name="connsiteY2623" fmla="*/ 3871442 h 5955635"/>
              <a:gd name="connsiteX2624" fmla="*/ 864975 w 6187971"/>
              <a:gd name="connsiteY2624" fmla="*/ 3876908 h 5955635"/>
              <a:gd name="connsiteX2625" fmla="*/ 849886 w 6187971"/>
              <a:gd name="connsiteY2625" fmla="*/ 3828326 h 5955635"/>
              <a:gd name="connsiteX2626" fmla="*/ 848269 w 6187971"/>
              <a:gd name="connsiteY2626" fmla="*/ 3842800 h 5955635"/>
              <a:gd name="connsiteX2627" fmla="*/ 832524 w 6187971"/>
              <a:gd name="connsiteY2627" fmla="*/ 3813196 h 5955635"/>
              <a:gd name="connsiteX2628" fmla="*/ 822902 w 6187971"/>
              <a:gd name="connsiteY2628" fmla="*/ 3768156 h 5955635"/>
              <a:gd name="connsiteX2629" fmla="*/ 812624 w 6187971"/>
              <a:gd name="connsiteY2629" fmla="*/ 3742094 h 5955635"/>
              <a:gd name="connsiteX2630" fmla="*/ 789529 w 6187971"/>
              <a:gd name="connsiteY2630" fmla="*/ 3633997 h 5955635"/>
              <a:gd name="connsiteX2631" fmla="*/ 786951 w 6187971"/>
              <a:gd name="connsiteY2631" fmla="*/ 3643967 h 5955635"/>
              <a:gd name="connsiteX2632" fmla="*/ 785988 w 6187971"/>
              <a:gd name="connsiteY2632" fmla="*/ 3639463 h 5955635"/>
              <a:gd name="connsiteX2633" fmla="*/ 785026 w 6187971"/>
              <a:gd name="connsiteY2633" fmla="*/ 3634959 h 5955635"/>
              <a:gd name="connsiteX2634" fmla="*/ 783101 w 6187971"/>
              <a:gd name="connsiteY2634" fmla="*/ 3625951 h 5955635"/>
              <a:gd name="connsiteX2635" fmla="*/ 765126 w 6187971"/>
              <a:gd name="connsiteY2635" fmla="*/ 3563856 h 5955635"/>
              <a:gd name="connsiteX2636" fmla="*/ 763201 w 6187971"/>
              <a:gd name="connsiteY2636" fmla="*/ 3554849 h 5955635"/>
              <a:gd name="connsiteX2637" fmla="*/ 760314 w 6187971"/>
              <a:gd name="connsiteY2637" fmla="*/ 3541336 h 5955635"/>
              <a:gd name="connsiteX2638" fmla="*/ 754541 w 6187971"/>
              <a:gd name="connsiteY2638" fmla="*/ 3514312 h 5955635"/>
              <a:gd name="connsiteX2639" fmla="*/ 753578 w 6187971"/>
              <a:gd name="connsiteY2639" fmla="*/ 3509808 h 5955635"/>
              <a:gd name="connsiteX2640" fmla="*/ 752616 w 6187971"/>
              <a:gd name="connsiteY2640" fmla="*/ 3505304 h 5955635"/>
              <a:gd name="connsiteX2641" fmla="*/ 748111 w 6187971"/>
              <a:gd name="connsiteY2641" fmla="*/ 3506266 h 5955635"/>
              <a:gd name="connsiteX2642" fmla="*/ 756158 w 6187971"/>
              <a:gd name="connsiteY2642" fmla="*/ 3499837 h 5955635"/>
              <a:gd name="connsiteX2643" fmla="*/ 748767 w 6187971"/>
              <a:gd name="connsiteY2643" fmla="*/ 3487287 h 5955635"/>
              <a:gd name="connsiteX2644" fmla="*/ 745225 w 6187971"/>
              <a:gd name="connsiteY2644" fmla="*/ 3492754 h 5955635"/>
              <a:gd name="connsiteX2645" fmla="*/ 743300 w 6187971"/>
              <a:gd name="connsiteY2645" fmla="*/ 3483746 h 5955635"/>
              <a:gd name="connsiteX2646" fmla="*/ 735295 w 6187971"/>
              <a:gd name="connsiteY2646" fmla="*/ 3424231 h 5955635"/>
              <a:gd name="connsiteX2647" fmla="*/ 735950 w 6187971"/>
              <a:gd name="connsiteY2647" fmla="*/ 3405253 h 5955635"/>
              <a:gd name="connsiteX2648" fmla="*/ 734026 w 6187971"/>
              <a:gd name="connsiteY2648" fmla="*/ 3396245 h 5955635"/>
              <a:gd name="connsiteX2649" fmla="*/ 736605 w 6187971"/>
              <a:gd name="connsiteY2649" fmla="*/ 3386274 h 5955635"/>
              <a:gd name="connsiteX2650" fmla="*/ 742071 w 6187971"/>
              <a:gd name="connsiteY2650" fmla="*/ 3389816 h 5955635"/>
              <a:gd name="connsiteX2651" fmla="*/ 747538 w 6187971"/>
              <a:gd name="connsiteY2651" fmla="*/ 3393358 h 5955635"/>
              <a:gd name="connsiteX2652" fmla="*/ 746576 w 6187971"/>
              <a:gd name="connsiteY2652" fmla="*/ 3388854 h 5955635"/>
              <a:gd name="connsiteX2653" fmla="*/ 751080 w 6187971"/>
              <a:gd name="connsiteY2653" fmla="*/ 3387891 h 5955635"/>
              <a:gd name="connsiteX2654" fmla="*/ 744651 w 6187971"/>
              <a:gd name="connsiteY2654" fmla="*/ 3379845 h 5955635"/>
              <a:gd name="connsiteX2655" fmla="*/ 733718 w 6187971"/>
              <a:gd name="connsiteY2655" fmla="*/ 3372762 h 5955635"/>
              <a:gd name="connsiteX2656" fmla="*/ 730177 w 6187971"/>
              <a:gd name="connsiteY2656" fmla="*/ 3378228 h 5955635"/>
              <a:gd name="connsiteX2657" fmla="*/ 722786 w 6187971"/>
              <a:gd name="connsiteY2657" fmla="*/ 3365679 h 5955635"/>
              <a:gd name="connsiteX2658" fmla="*/ 722479 w 6187971"/>
              <a:gd name="connsiteY2658" fmla="*/ 3342196 h 5955635"/>
              <a:gd name="connsiteX2659" fmla="*/ 727944 w 6187971"/>
              <a:gd name="connsiteY2659" fmla="*/ 3345738 h 5955635"/>
              <a:gd name="connsiteX2660" fmla="*/ 726982 w 6187971"/>
              <a:gd name="connsiteY2660" fmla="*/ 3341234 h 5955635"/>
              <a:gd name="connsiteX2661" fmla="*/ 725057 w 6187971"/>
              <a:gd name="connsiteY2661" fmla="*/ 3332226 h 5955635"/>
              <a:gd name="connsiteX2662" fmla="*/ 724095 w 6187971"/>
              <a:gd name="connsiteY2662" fmla="*/ 3327721 h 5955635"/>
              <a:gd name="connsiteX2663" fmla="*/ 723133 w 6187971"/>
              <a:gd name="connsiteY2663" fmla="*/ 3323218 h 5955635"/>
              <a:gd name="connsiteX2664" fmla="*/ 719284 w 6187971"/>
              <a:gd name="connsiteY2664" fmla="*/ 3305202 h 5955635"/>
              <a:gd name="connsiteX2665" fmla="*/ 716397 w 6187971"/>
              <a:gd name="connsiteY2665" fmla="*/ 3291690 h 5955635"/>
              <a:gd name="connsiteX2666" fmla="*/ 718015 w 6187971"/>
              <a:gd name="connsiteY2666" fmla="*/ 3277215 h 5955635"/>
              <a:gd name="connsiteX2667" fmla="*/ 716438 w 6187971"/>
              <a:gd name="connsiteY2667" fmla="*/ 3225746 h 5955635"/>
              <a:gd name="connsiteX2668" fmla="*/ 711934 w 6187971"/>
              <a:gd name="connsiteY2668" fmla="*/ 3226708 h 5955635"/>
              <a:gd name="connsiteX2669" fmla="*/ 710705 w 6187971"/>
              <a:gd name="connsiteY2669" fmla="*/ 3132778 h 5955635"/>
              <a:gd name="connsiteX2670" fmla="*/ 713284 w 6187971"/>
              <a:gd name="connsiteY2670" fmla="*/ 3122808 h 5955635"/>
              <a:gd name="connsiteX2671" fmla="*/ 712322 w 6187971"/>
              <a:gd name="connsiteY2671" fmla="*/ 3118304 h 5955635"/>
              <a:gd name="connsiteX2672" fmla="*/ 708780 w 6187971"/>
              <a:gd name="connsiteY2672" fmla="*/ 3123770 h 5955635"/>
              <a:gd name="connsiteX2673" fmla="*/ 708472 w 6187971"/>
              <a:gd name="connsiteY2673" fmla="*/ 3100287 h 5955635"/>
              <a:gd name="connsiteX2674" fmla="*/ 712015 w 6187971"/>
              <a:gd name="connsiteY2674" fmla="*/ 3094821 h 5955635"/>
              <a:gd name="connsiteX2675" fmla="*/ 706548 w 6187971"/>
              <a:gd name="connsiteY2675" fmla="*/ 3091280 h 5955635"/>
              <a:gd name="connsiteX2676" fmla="*/ 709128 w 6187971"/>
              <a:gd name="connsiteY2676" fmla="*/ 3081309 h 5955635"/>
              <a:gd name="connsiteX2677" fmla="*/ 709783 w 6187971"/>
              <a:gd name="connsiteY2677" fmla="*/ 3062331 h 5955635"/>
              <a:gd name="connsiteX2678" fmla="*/ 708821 w 6187971"/>
              <a:gd name="connsiteY2678" fmla="*/ 3057826 h 5955635"/>
              <a:gd name="connsiteX2679" fmla="*/ 705934 w 6187971"/>
              <a:gd name="connsiteY2679" fmla="*/ 3044314 h 5955635"/>
              <a:gd name="connsiteX2680" fmla="*/ 710439 w 6187971"/>
              <a:gd name="connsiteY2680" fmla="*/ 3043352 h 5955635"/>
              <a:gd name="connsiteX2681" fmla="*/ 717295 w 6187971"/>
              <a:gd name="connsiteY2681" fmla="*/ 2877050 h 5955635"/>
              <a:gd name="connsiteX2682" fmla="*/ 721799 w 6187971"/>
              <a:gd name="connsiteY2682" fmla="*/ 2876088 h 5955635"/>
              <a:gd name="connsiteX2683" fmla="*/ 722107 w 6187971"/>
              <a:gd name="connsiteY2683" fmla="*/ 2899570 h 5955635"/>
              <a:gd name="connsiteX2684" fmla="*/ 723376 w 6187971"/>
              <a:gd name="connsiteY2684" fmla="*/ 2927557 h 5955635"/>
              <a:gd name="connsiteX2685" fmla="*/ 719487 w 6187971"/>
              <a:gd name="connsiteY2685" fmla="*/ 2975484 h 5955635"/>
              <a:gd name="connsiteX2686" fmla="*/ 727759 w 6187971"/>
              <a:gd name="connsiteY2686" fmla="*/ 3124424 h 5955635"/>
              <a:gd name="connsiteX2687" fmla="*/ 724217 w 6187971"/>
              <a:gd name="connsiteY2687" fmla="*/ 3129891 h 5955635"/>
              <a:gd name="connsiteX2688" fmla="*/ 726142 w 6187971"/>
              <a:gd name="connsiteY2688" fmla="*/ 3138899 h 5955635"/>
              <a:gd name="connsiteX2689" fmla="*/ 724524 w 6187971"/>
              <a:gd name="connsiteY2689" fmla="*/ 3153374 h 5955635"/>
              <a:gd name="connsiteX2690" fmla="*/ 728066 w 6187971"/>
              <a:gd name="connsiteY2690" fmla="*/ 3147907 h 5955635"/>
              <a:gd name="connsiteX2691" fmla="*/ 726449 w 6187971"/>
              <a:gd name="connsiteY2691" fmla="*/ 3162382 h 5955635"/>
              <a:gd name="connsiteX2692" fmla="*/ 729335 w 6187971"/>
              <a:gd name="connsiteY2692" fmla="*/ 3175894 h 5955635"/>
              <a:gd name="connsiteX2693" fmla="*/ 732878 w 6187971"/>
              <a:gd name="connsiteY2693" fmla="*/ 3170427 h 5955635"/>
              <a:gd name="connsiteX2694" fmla="*/ 735458 w 6187971"/>
              <a:gd name="connsiteY2694" fmla="*/ 3160457 h 5955635"/>
              <a:gd name="connsiteX2695" fmla="*/ 731608 w 6187971"/>
              <a:gd name="connsiteY2695" fmla="*/ 3142441 h 5955635"/>
              <a:gd name="connsiteX2696" fmla="*/ 735149 w 6187971"/>
              <a:gd name="connsiteY2696" fmla="*/ 3136974 h 5955635"/>
              <a:gd name="connsiteX2697" fmla="*/ 739654 w 6187971"/>
              <a:gd name="connsiteY2697" fmla="*/ 3136012 h 5955635"/>
              <a:gd name="connsiteX2698" fmla="*/ 738691 w 6187971"/>
              <a:gd name="connsiteY2698" fmla="*/ 3131509 h 5955635"/>
              <a:gd name="connsiteX2699" fmla="*/ 737729 w 6187971"/>
              <a:gd name="connsiteY2699" fmla="*/ 3127004 h 5955635"/>
              <a:gd name="connsiteX2700" fmla="*/ 731301 w 6187971"/>
              <a:gd name="connsiteY2700" fmla="*/ 3118959 h 5955635"/>
              <a:gd name="connsiteX2701" fmla="*/ 730338 w 6187971"/>
              <a:gd name="connsiteY2701" fmla="*/ 3114455 h 5955635"/>
              <a:gd name="connsiteX2702" fmla="*/ 729376 w 6187971"/>
              <a:gd name="connsiteY2702" fmla="*/ 3109950 h 5955635"/>
              <a:gd name="connsiteX2703" fmla="*/ 729069 w 6187971"/>
              <a:gd name="connsiteY2703" fmla="*/ 3086468 h 5955635"/>
              <a:gd name="connsiteX2704" fmla="*/ 733265 w 6187971"/>
              <a:gd name="connsiteY2704" fmla="*/ 3062023 h 5955635"/>
              <a:gd name="connsiteX2705" fmla="*/ 733987 w 6187971"/>
              <a:gd name="connsiteY2705" fmla="*/ 3065401 h 5955635"/>
              <a:gd name="connsiteX2706" fmla="*/ 734227 w 6187971"/>
              <a:gd name="connsiteY2706" fmla="*/ 3066527 h 5955635"/>
              <a:gd name="connsiteX2707" fmla="*/ 735190 w 6187971"/>
              <a:gd name="connsiteY2707" fmla="*/ 3071031 h 5955635"/>
              <a:gd name="connsiteX2708" fmla="*/ 738732 w 6187971"/>
              <a:gd name="connsiteY2708" fmla="*/ 3065565 h 5955635"/>
              <a:gd name="connsiteX2709" fmla="*/ 735845 w 6187971"/>
              <a:gd name="connsiteY2709" fmla="*/ 3052053 h 5955635"/>
              <a:gd name="connsiteX2710" fmla="*/ 733921 w 6187971"/>
              <a:gd name="connsiteY2710" fmla="*/ 3043045 h 5955635"/>
              <a:gd name="connsiteX2711" fmla="*/ 736541 w 6187971"/>
              <a:gd name="connsiteY2711" fmla="*/ 2967131 h 5955635"/>
              <a:gd name="connsiteX2712" fmla="*/ 735578 w 6187971"/>
              <a:gd name="connsiteY2712" fmla="*/ 2962627 h 5955635"/>
              <a:gd name="connsiteX2713" fmla="*/ 744279 w 6187971"/>
              <a:gd name="connsiteY2713" fmla="*/ 2937219 h 5955635"/>
              <a:gd name="connsiteX2714" fmla="*/ 747514 w 6187971"/>
              <a:gd name="connsiteY2714" fmla="*/ 2908270 h 5955635"/>
              <a:gd name="connsiteX2715" fmla="*/ 767536 w 6187971"/>
              <a:gd name="connsiteY2715" fmla="*/ 2781543 h 5955635"/>
              <a:gd name="connsiteX2716" fmla="*/ 767175 w 6187971"/>
              <a:gd name="connsiteY2716" fmla="*/ 2788737 h 5955635"/>
              <a:gd name="connsiteX2717" fmla="*/ 765918 w 6187971"/>
              <a:gd name="connsiteY2717" fmla="*/ 2796017 h 5955635"/>
              <a:gd name="connsiteX2718" fmla="*/ 767088 w 6187971"/>
              <a:gd name="connsiteY2718" fmla="*/ 2790469 h 5955635"/>
              <a:gd name="connsiteX2719" fmla="*/ 767175 w 6187971"/>
              <a:gd name="connsiteY2719" fmla="*/ 2788737 h 5955635"/>
              <a:gd name="connsiteX2720" fmla="*/ 777228 w 6187971"/>
              <a:gd name="connsiteY2720" fmla="*/ 2730482 h 5955635"/>
              <a:gd name="connsiteX2721" fmla="*/ 774987 w 6187971"/>
              <a:gd name="connsiteY2721" fmla="*/ 2827750 h 5955635"/>
              <a:gd name="connsiteX2722" fmla="*/ 824931 w 6187971"/>
              <a:gd name="connsiteY2722" fmla="*/ 3364010 h 5955635"/>
              <a:gd name="connsiteX2723" fmla="*/ 829326 w 6187971"/>
              <a:gd name="connsiteY2723" fmla="*/ 3384580 h 5955635"/>
              <a:gd name="connsiteX2724" fmla="*/ 837369 w 6187971"/>
              <a:gd name="connsiteY2724" fmla="*/ 3339843 h 5955635"/>
              <a:gd name="connsiteX2725" fmla="*/ 819665 w 6187971"/>
              <a:gd name="connsiteY2725" fmla="*/ 2577354 h 5955635"/>
              <a:gd name="connsiteX2726" fmla="*/ 843923 w 6187971"/>
              <a:gd name="connsiteY2726" fmla="*/ 2454020 h 5955635"/>
              <a:gd name="connsiteX2727" fmla="*/ 844696 w 6187971"/>
              <a:gd name="connsiteY2727" fmla="*/ 2456577 h 5955635"/>
              <a:gd name="connsiteX2728" fmla="*/ 850081 w 6187971"/>
              <a:gd name="connsiteY2728" fmla="*/ 2462491 h 5955635"/>
              <a:gd name="connsiteX2729" fmla="*/ 847719 w 6187971"/>
              <a:gd name="connsiteY2729" fmla="*/ 2445923 h 5955635"/>
              <a:gd name="connsiteX2730" fmla="*/ 846151 w 6187971"/>
              <a:gd name="connsiteY2730" fmla="*/ 2442693 h 5955635"/>
              <a:gd name="connsiteX2731" fmla="*/ 847411 w 6187971"/>
              <a:gd name="connsiteY2731" fmla="*/ 2436286 h 5955635"/>
              <a:gd name="connsiteX2732" fmla="*/ 851391 w 6187971"/>
              <a:gd name="connsiteY2732" fmla="*/ 2424533 h 5955635"/>
              <a:gd name="connsiteX2733" fmla="*/ 853316 w 6187971"/>
              <a:gd name="connsiteY2733" fmla="*/ 2433542 h 5955635"/>
              <a:gd name="connsiteX2734" fmla="*/ 879111 w 6187971"/>
              <a:gd name="connsiteY2734" fmla="*/ 2333838 h 5955635"/>
              <a:gd name="connsiteX2735" fmla="*/ 884578 w 6187971"/>
              <a:gd name="connsiteY2735" fmla="*/ 2337381 h 5955635"/>
              <a:gd name="connsiteX2736" fmla="*/ 911642 w 6187971"/>
              <a:gd name="connsiteY2736" fmla="*/ 2265663 h 5955635"/>
              <a:gd name="connsiteX2737" fmla="*/ 944828 w 6187971"/>
              <a:gd name="connsiteY2737" fmla="*/ 2178509 h 5955635"/>
              <a:gd name="connsiteX2738" fmla="*/ 987023 w 6187971"/>
              <a:gd name="connsiteY2738" fmla="*/ 2089431 h 5955635"/>
              <a:gd name="connsiteX2739" fmla="*/ 991527 w 6187971"/>
              <a:gd name="connsiteY2739" fmla="*/ 2088468 h 5955635"/>
              <a:gd name="connsiteX2740" fmla="*/ 988948 w 6187971"/>
              <a:gd name="connsiteY2740" fmla="*/ 2098439 h 5955635"/>
              <a:gd name="connsiteX2741" fmla="*/ 993452 w 6187971"/>
              <a:gd name="connsiteY2741" fmla="*/ 2097477 h 5955635"/>
              <a:gd name="connsiteX2742" fmla="*/ 992489 w 6187971"/>
              <a:gd name="connsiteY2742" fmla="*/ 2092973 h 5955635"/>
              <a:gd name="connsiteX2743" fmla="*/ 996031 w 6187971"/>
              <a:gd name="connsiteY2743" fmla="*/ 2087506 h 5955635"/>
              <a:gd name="connsiteX2744" fmla="*/ 1012778 w 6187971"/>
              <a:gd name="connsiteY2744" fmla="*/ 2055671 h 5955635"/>
              <a:gd name="connsiteX2745" fmla="*/ 1010853 w 6187971"/>
              <a:gd name="connsiteY2745" fmla="*/ 2046663 h 5955635"/>
              <a:gd name="connsiteX2746" fmla="*/ 1014395 w 6187971"/>
              <a:gd name="connsiteY2746" fmla="*/ 2041196 h 5955635"/>
              <a:gd name="connsiteX2747" fmla="*/ 1016320 w 6187971"/>
              <a:gd name="connsiteY2747" fmla="*/ 2050205 h 5955635"/>
              <a:gd name="connsiteX2748" fmla="*/ 1021479 w 6187971"/>
              <a:gd name="connsiteY2748" fmla="*/ 2030264 h 5955635"/>
              <a:gd name="connsiteX2749" fmla="*/ 1022441 w 6187971"/>
              <a:gd name="connsiteY2749" fmla="*/ 2034767 h 5955635"/>
              <a:gd name="connsiteX2750" fmla="*/ 1023404 w 6187971"/>
              <a:gd name="connsiteY2750" fmla="*/ 2039271 h 5955635"/>
              <a:gd name="connsiteX2751" fmla="*/ 1027908 w 6187971"/>
              <a:gd name="connsiteY2751" fmla="*/ 2038309 h 5955635"/>
              <a:gd name="connsiteX2752" fmla="*/ 1026946 w 6187971"/>
              <a:gd name="connsiteY2752" fmla="*/ 2033805 h 5955635"/>
              <a:gd name="connsiteX2753" fmla="*/ 1025021 w 6187971"/>
              <a:gd name="connsiteY2753" fmla="*/ 2024797 h 5955635"/>
              <a:gd name="connsiteX2754" fmla="*/ 1027600 w 6187971"/>
              <a:gd name="connsiteY2754" fmla="*/ 2014827 h 5955635"/>
              <a:gd name="connsiteX2755" fmla="*/ 1032104 w 6187971"/>
              <a:gd name="connsiteY2755" fmla="*/ 2013865 h 5955635"/>
              <a:gd name="connsiteX2756" fmla="*/ 1035647 w 6187971"/>
              <a:gd name="connsiteY2756" fmla="*/ 2008398 h 5955635"/>
              <a:gd name="connsiteX2757" fmla="*/ 1034684 w 6187971"/>
              <a:gd name="connsiteY2757" fmla="*/ 2003894 h 5955635"/>
              <a:gd name="connsiteX2758" fmla="*/ 1041767 w 6187971"/>
              <a:gd name="connsiteY2758" fmla="*/ 1992962 h 5955635"/>
              <a:gd name="connsiteX2759" fmla="*/ 1045309 w 6187971"/>
              <a:gd name="connsiteY2759" fmla="*/ 1987495 h 5955635"/>
              <a:gd name="connsiteX2760" fmla="*/ 1046272 w 6187971"/>
              <a:gd name="connsiteY2760" fmla="*/ 1991999 h 5955635"/>
              <a:gd name="connsiteX2761" fmla="*/ 1049813 w 6187971"/>
              <a:gd name="connsiteY2761" fmla="*/ 1986533 h 5955635"/>
              <a:gd name="connsiteX2762" fmla="*/ 1052393 w 6187971"/>
              <a:gd name="connsiteY2762" fmla="*/ 1976563 h 5955635"/>
              <a:gd name="connsiteX2763" fmla="*/ 1063980 w 6187971"/>
              <a:gd name="connsiteY2763" fmla="*/ 1964667 h 5955635"/>
              <a:gd name="connsiteX2764" fmla="*/ 1070409 w 6187971"/>
              <a:gd name="connsiteY2764" fmla="*/ 1972714 h 5955635"/>
              <a:gd name="connsiteX2765" fmla="*/ 1080072 w 6187971"/>
              <a:gd name="connsiteY2765" fmla="*/ 1951811 h 5955635"/>
              <a:gd name="connsiteX2766" fmla="*/ 1084576 w 6187971"/>
              <a:gd name="connsiteY2766" fmla="*/ 1950848 h 5955635"/>
              <a:gd name="connsiteX2767" fmla="*/ 1085539 w 6187971"/>
              <a:gd name="connsiteY2767" fmla="*/ 1955353 h 5955635"/>
              <a:gd name="connsiteX2768" fmla="*/ 1081997 w 6187971"/>
              <a:gd name="connsiteY2768" fmla="*/ 1960818 h 5955635"/>
              <a:gd name="connsiteX2769" fmla="*/ 1082959 w 6187971"/>
              <a:gd name="connsiteY2769" fmla="*/ 1965323 h 5955635"/>
              <a:gd name="connsiteX2770" fmla="*/ 1087463 w 6187971"/>
              <a:gd name="connsiteY2770" fmla="*/ 1964361 h 5955635"/>
              <a:gd name="connsiteX2771" fmla="*/ 1086501 w 6187971"/>
              <a:gd name="connsiteY2771" fmla="*/ 1959856 h 5955635"/>
              <a:gd name="connsiteX2772" fmla="*/ 1090043 w 6187971"/>
              <a:gd name="connsiteY2772" fmla="*/ 1954390 h 5955635"/>
              <a:gd name="connsiteX2773" fmla="*/ 1088118 w 6187971"/>
              <a:gd name="connsiteY2773" fmla="*/ 1945382 h 5955635"/>
              <a:gd name="connsiteX2774" fmla="*/ 1083614 w 6187971"/>
              <a:gd name="connsiteY2774" fmla="*/ 1946344 h 5955635"/>
              <a:gd name="connsiteX2775" fmla="*/ 1094895 w 6187971"/>
              <a:gd name="connsiteY2775" fmla="*/ 1910966 h 5955635"/>
              <a:gd name="connsiteX2776" fmla="*/ 1082345 w 6187971"/>
              <a:gd name="connsiteY2776" fmla="*/ 1918358 h 5955635"/>
              <a:gd name="connsiteX2777" fmla="*/ 1092970 w 6187971"/>
              <a:gd name="connsiteY2777" fmla="*/ 1901959 h 5955635"/>
              <a:gd name="connsiteX2778" fmla="*/ 1103595 w 6187971"/>
              <a:gd name="connsiteY2778" fmla="*/ 1885560 h 5955635"/>
              <a:gd name="connsiteX2779" fmla="*/ 1110679 w 6187971"/>
              <a:gd name="connsiteY2779" fmla="*/ 1874628 h 5955635"/>
              <a:gd name="connsiteX2780" fmla="*/ 1112603 w 6187971"/>
              <a:gd name="connsiteY2780" fmla="*/ 1883635 h 5955635"/>
              <a:gd name="connsiteX2781" fmla="*/ 1122267 w 6187971"/>
              <a:gd name="connsiteY2781" fmla="*/ 1862732 h 5955635"/>
              <a:gd name="connsiteX2782" fmla="*/ 1126770 w 6187971"/>
              <a:gd name="connsiteY2782" fmla="*/ 1861770 h 5955635"/>
              <a:gd name="connsiteX2783" fmla="*/ 1128695 w 6187971"/>
              <a:gd name="connsiteY2783" fmla="*/ 1870778 h 5955635"/>
              <a:gd name="connsiteX2784" fmla="*/ 1133200 w 6187971"/>
              <a:gd name="connsiteY2784" fmla="*/ 1869816 h 5955635"/>
              <a:gd name="connsiteX2785" fmla="*/ 1132237 w 6187971"/>
              <a:gd name="connsiteY2785" fmla="*/ 1865312 h 5955635"/>
              <a:gd name="connsiteX2786" fmla="*/ 1136741 w 6187971"/>
              <a:gd name="connsiteY2786" fmla="*/ 1864349 h 5955635"/>
              <a:gd name="connsiteX2787" fmla="*/ 1134817 w 6187971"/>
              <a:gd name="connsiteY2787" fmla="*/ 1855341 h 5955635"/>
              <a:gd name="connsiteX2788" fmla="*/ 1138359 w 6187971"/>
              <a:gd name="connsiteY2788" fmla="*/ 1849875 h 5955635"/>
              <a:gd name="connsiteX2789" fmla="*/ 1141900 w 6187971"/>
              <a:gd name="connsiteY2789" fmla="*/ 1844409 h 5955635"/>
              <a:gd name="connsiteX2790" fmla="*/ 1146404 w 6187971"/>
              <a:gd name="connsiteY2790" fmla="*/ 1843446 h 5955635"/>
              <a:gd name="connsiteX2791" fmla="*/ 1147367 w 6187971"/>
              <a:gd name="connsiteY2791" fmla="*/ 1847951 h 5955635"/>
              <a:gd name="connsiteX2792" fmla="*/ 1144787 w 6187971"/>
              <a:gd name="connsiteY2792" fmla="*/ 1857921 h 5955635"/>
              <a:gd name="connsiteX2793" fmla="*/ 1142208 w 6187971"/>
              <a:gd name="connsiteY2793" fmla="*/ 1867891 h 5955635"/>
              <a:gd name="connsiteX2794" fmla="*/ 1150253 w 6187971"/>
              <a:gd name="connsiteY2794" fmla="*/ 1861463 h 5955635"/>
              <a:gd name="connsiteX2795" fmla="*/ 1155412 w 6187971"/>
              <a:gd name="connsiteY2795" fmla="*/ 1841522 h 5955635"/>
              <a:gd name="connsiteX2796" fmla="*/ 1154450 w 6187971"/>
              <a:gd name="connsiteY2796" fmla="*/ 1837018 h 5955635"/>
              <a:gd name="connsiteX2797" fmla="*/ 1156068 w 6187971"/>
              <a:gd name="connsiteY2797" fmla="*/ 1822543 h 5955635"/>
              <a:gd name="connsiteX2798" fmla="*/ 1160572 w 6187971"/>
              <a:gd name="connsiteY2798" fmla="*/ 1821581 h 5955635"/>
              <a:gd name="connsiteX2799" fmla="*/ 1199532 w 6187971"/>
              <a:gd name="connsiteY2799" fmla="*/ 1761452 h 5955635"/>
              <a:gd name="connsiteX2800" fmla="*/ 1203074 w 6187971"/>
              <a:gd name="connsiteY2800" fmla="*/ 1755985 h 5955635"/>
              <a:gd name="connsiteX2801" fmla="*/ 1206615 w 6187971"/>
              <a:gd name="connsiteY2801" fmla="*/ 1750519 h 5955635"/>
              <a:gd name="connsiteX2802" fmla="*/ 1213699 w 6187971"/>
              <a:gd name="connsiteY2802" fmla="*/ 1739586 h 5955635"/>
              <a:gd name="connsiteX2803" fmla="*/ 1217240 w 6187971"/>
              <a:gd name="connsiteY2803" fmla="*/ 1734120 h 5955635"/>
              <a:gd name="connsiteX2804" fmla="*/ 1227866 w 6187971"/>
              <a:gd name="connsiteY2804" fmla="*/ 1717721 h 5955635"/>
              <a:gd name="connsiteX2805" fmla="*/ 1234950 w 6187971"/>
              <a:gd name="connsiteY2805" fmla="*/ 1706789 h 5955635"/>
              <a:gd name="connsiteX2806" fmla="*/ 1239454 w 6187971"/>
              <a:gd name="connsiteY2806" fmla="*/ 1705826 h 5955635"/>
              <a:gd name="connsiteX2807" fmla="*/ 1268751 w 6187971"/>
              <a:gd name="connsiteY2807" fmla="*/ 1666599 h 5955635"/>
              <a:gd name="connsiteX2808" fmla="*/ 1280989 w 6187971"/>
              <a:gd name="connsiteY2808" fmla="*/ 1643969 h 5955635"/>
              <a:gd name="connsiteX2809" fmla="*/ 1294822 w 6187971"/>
              <a:gd name="connsiteY2809" fmla="*/ 1614580 h 5955635"/>
              <a:gd name="connsiteX2810" fmla="*/ 1295376 w 6187971"/>
              <a:gd name="connsiteY2810" fmla="*/ 1620968 h 5955635"/>
              <a:gd name="connsiteX2811" fmla="*/ 1280397 w 6187971"/>
              <a:gd name="connsiteY2811" fmla="*/ 1651544 h 5955635"/>
              <a:gd name="connsiteX2812" fmla="*/ 1150037 w 6187971"/>
              <a:gd name="connsiteY2812" fmla="*/ 1865158 h 5955635"/>
              <a:gd name="connsiteX2813" fmla="*/ 1157500 w 6187971"/>
              <a:gd name="connsiteY2813" fmla="*/ 1890938 h 5955635"/>
              <a:gd name="connsiteX2814" fmla="*/ 1155212 w 6187971"/>
              <a:gd name="connsiteY2814" fmla="*/ 1916847 h 5955635"/>
              <a:gd name="connsiteX2815" fmla="*/ 966688 w 6187971"/>
              <a:gd name="connsiteY2815" fmla="*/ 2444019 h 5955635"/>
              <a:gd name="connsiteX2816" fmla="*/ 940585 w 6187971"/>
              <a:gd name="connsiteY2816" fmla="*/ 3173091 h 5955635"/>
              <a:gd name="connsiteX2817" fmla="*/ 947522 w 6187971"/>
              <a:gd name="connsiteY2817" fmla="*/ 3187253 h 5955635"/>
              <a:gd name="connsiteX2818" fmla="*/ 961347 w 6187971"/>
              <a:gd name="connsiteY2818" fmla="*/ 2867525 h 5955635"/>
              <a:gd name="connsiteX2819" fmla="*/ 983906 w 6187971"/>
              <a:gd name="connsiteY2819" fmla="*/ 3101263 h 5955635"/>
              <a:gd name="connsiteX2820" fmla="*/ 992151 w 6187971"/>
              <a:gd name="connsiteY2820" fmla="*/ 3158164 h 5955635"/>
              <a:gd name="connsiteX2821" fmla="*/ 1014015 w 6187971"/>
              <a:gd name="connsiteY2821" fmla="*/ 3223887 h 5955635"/>
              <a:gd name="connsiteX2822" fmla="*/ 1162759 w 6187971"/>
              <a:gd name="connsiteY2822" fmla="*/ 3727888 h 5955635"/>
              <a:gd name="connsiteX2823" fmla="*/ 1178341 w 6187971"/>
              <a:gd name="connsiteY2823" fmla="*/ 3800819 h 5955635"/>
              <a:gd name="connsiteX2824" fmla="*/ 1193412 w 6187971"/>
              <a:gd name="connsiteY2824" fmla="*/ 3834752 h 5955635"/>
              <a:gd name="connsiteX2825" fmla="*/ 1287744 w 6187971"/>
              <a:gd name="connsiteY2825" fmla="*/ 3992539 h 5955635"/>
              <a:gd name="connsiteX2826" fmla="*/ 1330979 w 6187971"/>
              <a:gd name="connsiteY2826" fmla="*/ 4057607 h 5955635"/>
              <a:gd name="connsiteX2827" fmla="*/ 1343653 w 6187971"/>
              <a:gd name="connsiteY2827" fmla="*/ 4080319 h 5955635"/>
              <a:gd name="connsiteX2828" fmla="*/ 1369002 w 6187971"/>
              <a:gd name="connsiteY2828" fmla="*/ 4125744 h 5955635"/>
              <a:gd name="connsiteX2829" fmla="*/ 1538651 w 6187971"/>
              <a:gd name="connsiteY2829" fmla="*/ 4306548 h 5955635"/>
              <a:gd name="connsiteX2830" fmla="*/ 2686262 w 6187971"/>
              <a:gd name="connsiteY2830" fmla="*/ 4927608 h 5955635"/>
              <a:gd name="connsiteX2831" fmla="*/ 3070633 w 6187971"/>
              <a:gd name="connsiteY2831" fmla="*/ 4978456 h 5955635"/>
              <a:gd name="connsiteX2832" fmla="*/ 3564597 w 6187971"/>
              <a:gd name="connsiteY2832" fmla="*/ 4919852 h 5955635"/>
              <a:gd name="connsiteX2833" fmla="*/ 3668800 w 6187971"/>
              <a:gd name="connsiteY2833" fmla="*/ 4885857 h 5955635"/>
              <a:gd name="connsiteX2834" fmla="*/ 3697923 w 6187971"/>
              <a:gd name="connsiteY2834" fmla="*/ 4875725 h 5955635"/>
              <a:gd name="connsiteX2835" fmla="*/ 3859302 w 6187971"/>
              <a:gd name="connsiteY2835" fmla="*/ 4825603 h 5955635"/>
              <a:gd name="connsiteX2836" fmla="*/ 4218717 w 6187971"/>
              <a:gd name="connsiteY2836" fmla="*/ 4631492 h 5955635"/>
              <a:gd name="connsiteX2837" fmla="*/ 5136420 w 6187971"/>
              <a:gd name="connsiteY2837" fmla="*/ 3187886 h 5955635"/>
              <a:gd name="connsiteX2838" fmla="*/ 5095093 w 6187971"/>
              <a:gd name="connsiteY2838" fmla="*/ 2637473 h 5955635"/>
              <a:gd name="connsiteX2839" fmla="*/ 4552027 w 6187971"/>
              <a:gd name="connsiteY2839" fmla="*/ 1550927 h 5955635"/>
              <a:gd name="connsiteX2840" fmla="*/ 4206285 w 6187971"/>
              <a:gd name="connsiteY2840" fmla="*/ 1241535 h 5955635"/>
              <a:gd name="connsiteX2841" fmla="*/ 4017916 w 6187971"/>
              <a:gd name="connsiteY2841" fmla="*/ 1092106 h 5955635"/>
              <a:gd name="connsiteX2842" fmla="*/ 3766634 w 6187971"/>
              <a:gd name="connsiteY2842" fmla="*/ 950252 h 5955635"/>
              <a:gd name="connsiteX2843" fmla="*/ 2533034 w 6187971"/>
              <a:gd name="connsiteY2843" fmla="*/ 924406 h 5955635"/>
              <a:gd name="connsiteX2844" fmla="*/ 2362177 w 6187971"/>
              <a:gd name="connsiteY2844" fmla="*/ 966775 h 5955635"/>
              <a:gd name="connsiteX2845" fmla="*/ 2692688 w 6187971"/>
              <a:gd name="connsiteY2845" fmla="*/ 857055 h 5955635"/>
              <a:gd name="connsiteX2846" fmla="*/ 2526787 w 6187971"/>
              <a:gd name="connsiteY2846" fmla="*/ 876855 h 5955635"/>
              <a:gd name="connsiteX2847" fmla="*/ 2357128 w 6187971"/>
              <a:gd name="connsiteY2847" fmla="*/ 924834 h 5955635"/>
              <a:gd name="connsiteX2848" fmla="*/ 2195476 w 6187971"/>
              <a:gd name="connsiteY2848" fmla="*/ 982835 h 5955635"/>
              <a:gd name="connsiteX2849" fmla="*/ 2038892 w 6187971"/>
              <a:gd name="connsiteY2849" fmla="*/ 1055397 h 5955635"/>
              <a:gd name="connsiteX2850" fmla="*/ 2051328 w 6187971"/>
              <a:gd name="connsiteY2850" fmla="*/ 1031230 h 5955635"/>
              <a:gd name="connsiteX2851" fmla="*/ 2044919 w 6187971"/>
              <a:gd name="connsiteY2851" fmla="*/ 1028689 h 5955635"/>
              <a:gd name="connsiteX2852" fmla="*/ 1942714 w 6187971"/>
              <a:gd name="connsiteY2852" fmla="*/ 1072034 h 5955635"/>
              <a:gd name="connsiteX2853" fmla="*/ 1659433 w 6187971"/>
              <a:gd name="connsiteY2853" fmla="*/ 1265523 h 5955635"/>
              <a:gd name="connsiteX2854" fmla="*/ 1591162 w 6187971"/>
              <a:gd name="connsiteY2854" fmla="*/ 1293796 h 5955635"/>
              <a:gd name="connsiteX2855" fmla="*/ 1530900 w 6187971"/>
              <a:gd name="connsiteY2855" fmla="*/ 1332091 h 5955635"/>
              <a:gd name="connsiteX2856" fmla="*/ 1480860 w 6187971"/>
              <a:gd name="connsiteY2856" fmla="*/ 1363313 h 5955635"/>
              <a:gd name="connsiteX2857" fmla="*/ 1469896 w 6187971"/>
              <a:gd name="connsiteY2857" fmla="*/ 1366433 h 5955635"/>
              <a:gd name="connsiteX2858" fmla="*/ 1485917 w 6187971"/>
              <a:gd name="connsiteY2858" fmla="*/ 1349400 h 5955635"/>
              <a:gd name="connsiteX2859" fmla="*/ 1574268 w 6187971"/>
              <a:gd name="connsiteY2859" fmla="*/ 1266943 h 5955635"/>
              <a:gd name="connsiteX2860" fmla="*/ 1710085 w 6187971"/>
              <a:gd name="connsiteY2860" fmla="*/ 1153153 h 5955635"/>
              <a:gd name="connsiteX2861" fmla="*/ 1853295 w 6187971"/>
              <a:gd name="connsiteY2861" fmla="*/ 1051913 h 5955635"/>
              <a:gd name="connsiteX2862" fmla="*/ 1870349 w 6187971"/>
              <a:gd name="connsiteY2862" fmla="*/ 1043559 h 5955635"/>
              <a:gd name="connsiteX2863" fmla="*/ 2165426 w 6187971"/>
              <a:gd name="connsiteY2863" fmla="*/ 881616 h 5955635"/>
              <a:gd name="connsiteX2864" fmla="*/ 2321799 w 6187971"/>
              <a:gd name="connsiteY2864" fmla="*/ 819950 h 5955635"/>
              <a:gd name="connsiteX2865" fmla="*/ 2427971 w 6187971"/>
              <a:gd name="connsiteY2865" fmla="*/ 787847 h 5955635"/>
              <a:gd name="connsiteX2866" fmla="*/ 2380636 w 6187971"/>
              <a:gd name="connsiteY2866" fmla="*/ 803258 h 5955635"/>
              <a:gd name="connsiteX2867" fmla="*/ 2340778 w 6187971"/>
              <a:gd name="connsiteY2867" fmla="*/ 820604 h 5955635"/>
              <a:gd name="connsiteX2868" fmla="*/ 2336273 w 6187971"/>
              <a:gd name="connsiteY2868" fmla="*/ 821566 h 5955635"/>
              <a:gd name="connsiteX2869" fmla="*/ 2205963 w 6187971"/>
              <a:gd name="connsiteY2869" fmla="*/ 872955 h 5955635"/>
              <a:gd name="connsiteX2870" fmla="*/ 2201459 w 6187971"/>
              <a:gd name="connsiteY2870" fmla="*/ 873917 h 5955635"/>
              <a:gd name="connsiteX2871" fmla="*/ 2202421 w 6187971"/>
              <a:gd name="connsiteY2871" fmla="*/ 878421 h 5955635"/>
              <a:gd name="connsiteX2872" fmla="*/ 2211429 w 6187971"/>
              <a:gd name="connsiteY2872" fmla="*/ 876496 h 5955635"/>
              <a:gd name="connsiteX2873" fmla="*/ 2337236 w 6187971"/>
              <a:gd name="connsiteY2873" fmla="*/ 826071 h 5955635"/>
              <a:gd name="connsiteX2874" fmla="*/ 2342703 w 6187971"/>
              <a:gd name="connsiteY2874" fmla="*/ 829613 h 5955635"/>
              <a:gd name="connsiteX2875" fmla="*/ 2347207 w 6187971"/>
              <a:gd name="connsiteY2875" fmla="*/ 828650 h 5955635"/>
              <a:gd name="connsiteX2876" fmla="*/ 2346245 w 6187971"/>
              <a:gd name="connsiteY2876" fmla="*/ 824146 h 5955635"/>
              <a:gd name="connsiteX2877" fmla="*/ 2437943 w 6187971"/>
              <a:gd name="connsiteY2877" fmla="*/ 790426 h 5955635"/>
              <a:gd name="connsiteX2878" fmla="*/ 2455960 w 6187971"/>
              <a:gd name="connsiteY2878" fmla="*/ 786577 h 5955635"/>
              <a:gd name="connsiteX2879" fmla="*/ 2464967 w 6187971"/>
              <a:gd name="connsiteY2879" fmla="*/ 784653 h 5955635"/>
              <a:gd name="connsiteX2880" fmla="*/ 2464313 w 6187971"/>
              <a:gd name="connsiteY2880" fmla="*/ 803631 h 5955635"/>
              <a:gd name="connsiteX2881" fmla="*/ 2450800 w 6187971"/>
              <a:gd name="connsiteY2881" fmla="*/ 806518 h 5955635"/>
              <a:gd name="connsiteX2882" fmla="*/ 2420234 w 6187971"/>
              <a:gd name="connsiteY2882" fmla="*/ 817758 h 5955635"/>
              <a:gd name="connsiteX2883" fmla="*/ 2415730 w 6187971"/>
              <a:gd name="connsiteY2883" fmla="*/ 818720 h 5955635"/>
              <a:gd name="connsiteX2884" fmla="*/ 2403180 w 6187971"/>
              <a:gd name="connsiteY2884" fmla="*/ 826111 h 5955635"/>
              <a:gd name="connsiteX2885" fmla="*/ 2398676 w 6187971"/>
              <a:gd name="connsiteY2885" fmla="*/ 827073 h 5955635"/>
              <a:gd name="connsiteX2886" fmla="*/ 2404142 w 6187971"/>
              <a:gd name="connsiteY2886" fmla="*/ 830615 h 5955635"/>
              <a:gd name="connsiteX2887" fmla="*/ 2416693 w 6187971"/>
              <a:gd name="connsiteY2887" fmla="*/ 823224 h 5955635"/>
              <a:gd name="connsiteX2888" fmla="*/ 2421196 w 6187971"/>
              <a:gd name="connsiteY2888" fmla="*/ 822262 h 5955635"/>
              <a:gd name="connsiteX2889" fmla="*/ 2417655 w 6187971"/>
              <a:gd name="connsiteY2889" fmla="*/ 827728 h 5955635"/>
              <a:gd name="connsiteX2890" fmla="*/ 2422158 w 6187971"/>
              <a:gd name="connsiteY2890" fmla="*/ 826766 h 5955635"/>
              <a:gd name="connsiteX2891" fmla="*/ 2431167 w 6187971"/>
              <a:gd name="connsiteY2891" fmla="*/ 824841 h 5955635"/>
              <a:gd name="connsiteX2892" fmla="*/ 2430205 w 6187971"/>
              <a:gd name="connsiteY2892" fmla="*/ 820337 h 5955635"/>
              <a:gd name="connsiteX2893" fmla="*/ 2447259 w 6187971"/>
              <a:gd name="connsiteY2893" fmla="*/ 811984 h 5955635"/>
              <a:gd name="connsiteX2894" fmla="*/ 2469779 w 6187971"/>
              <a:gd name="connsiteY2894" fmla="*/ 807172 h 5955635"/>
              <a:gd name="connsiteX2895" fmla="*/ 2492299 w 6187971"/>
              <a:gd name="connsiteY2895" fmla="*/ 802361 h 5955635"/>
              <a:gd name="connsiteX2896" fmla="*/ 2500345 w 6187971"/>
              <a:gd name="connsiteY2896" fmla="*/ 795933 h 5955635"/>
              <a:gd name="connsiteX2897" fmla="*/ 2491337 w 6187971"/>
              <a:gd name="connsiteY2897" fmla="*/ 797858 h 5955635"/>
              <a:gd name="connsiteX2898" fmla="*/ 2473321 w 6187971"/>
              <a:gd name="connsiteY2898" fmla="*/ 801707 h 5955635"/>
              <a:gd name="connsiteX2899" fmla="*/ 2478479 w 6187971"/>
              <a:gd name="connsiteY2899" fmla="*/ 781766 h 5955635"/>
              <a:gd name="connsiteX2900" fmla="*/ 2477517 w 6187971"/>
              <a:gd name="connsiteY2900" fmla="*/ 777261 h 5955635"/>
              <a:gd name="connsiteX2901" fmla="*/ 2486526 w 6187971"/>
              <a:gd name="connsiteY2901" fmla="*/ 775337 h 5955635"/>
              <a:gd name="connsiteX2902" fmla="*/ 2490068 w 6187971"/>
              <a:gd name="connsiteY2902" fmla="*/ 769870 h 5955635"/>
              <a:gd name="connsiteX2903" fmla="*/ 2484601 w 6187971"/>
              <a:gd name="connsiteY2903" fmla="*/ 766329 h 5955635"/>
              <a:gd name="connsiteX2904" fmla="*/ 4722193 w 6187971"/>
              <a:gd name="connsiteY2904" fmla="*/ 185911 h 5955635"/>
              <a:gd name="connsiteX2905" fmla="*/ 4809446 w 6187971"/>
              <a:gd name="connsiteY2905" fmla="*/ 213679 h 5955635"/>
              <a:gd name="connsiteX2906" fmla="*/ 4801514 w 6187971"/>
              <a:gd name="connsiteY2906" fmla="*/ 217645 h 5955635"/>
              <a:gd name="connsiteX2907" fmla="*/ 4841174 w 6187971"/>
              <a:gd name="connsiteY2907" fmla="*/ 225579 h 5955635"/>
              <a:gd name="connsiteX2908" fmla="*/ 4849106 w 6187971"/>
              <a:gd name="connsiteY2908" fmla="*/ 241446 h 5955635"/>
              <a:gd name="connsiteX2909" fmla="*/ 4928427 w 6187971"/>
              <a:gd name="connsiteY2909" fmla="*/ 277147 h 5955635"/>
              <a:gd name="connsiteX2910" fmla="*/ 4948258 w 6187971"/>
              <a:gd name="connsiteY2910" fmla="*/ 285081 h 5955635"/>
              <a:gd name="connsiteX2911" fmla="*/ 5126730 w 6187971"/>
              <a:gd name="connsiteY2911" fmla="*/ 392184 h 5955635"/>
              <a:gd name="connsiteX2912" fmla="*/ 5178288 w 6187971"/>
              <a:gd name="connsiteY2912" fmla="*/ 427885 h 5955635"/>
              <a:gd name="connsiteX2913" fmla="*/ 5213983 w 6187971"/>
              <a:gd name="connsiteY2913" fmla="*/ 443752 h 5955635"/>
              <a:gd name="connsiteX2914" fmla="*/ 5213984 w 6187971"/>
              <a:gd name="connsiteY2914" fmla="*/ 455652 h 5955635"/>
              <a:gd name="connsiteX2915" fmla="*/ 5091035 w 6187971"/>
              <a:gd name="connsiteY2915" fmla="*/ 380284 h 5955635"/>
              <a:gd name="connsiteX2916" fmla="*/ 5083103 w 6187971"/>
              <a:gd name="connsiteY2916" fmla="*/ 380284 h 5955635"/>
              <a:gd name="connsiteX2917" fmla="*/ 5091036 w 6187971"/>
              <a:gd name="connsiteY2917" fmla="*/ 384250 h 5955635"/>
              <a:gd name="connsiteX2918" fmla="*/ 5098968 w 6187971"/>
              <a:gd name="connsiteY2918" fmla="*/ 392184 h 5955635"/>
              <a:gd name="connsiteX2919" fmla="*/ 5091035 w 6187971"/>
              <a:gd name="connsiteY2919" fmla="*/ 388217 h 5955635"/>
              <a:gd name="connsiteX2920" fmla="*/ 5087069 w 6187971"/>
              <a:gd name="connsiteY2920" fmla="*/ 388217 h 5955635"/>
              <a:gd name="connsiteX2921" fmla="*/ 5217950 w 6187971"/>
              <a:gd name="connsiteY2921" fmla="*/ 479453 h 5955635"/>
              <a:gd name="connsiteX2922" fmla="*/ 5348829 w 6187971"/>
              <a:gd name="connsiteY2922" fmla="*/ 574656 h 5955635"/>
              <a:gd name="connsiteX2923" fmla="*/ 5376592 w 6187971"/>
              <a:gd name="connsiteY2923" fmla="*/ 590523 h 5955635"/>
              <a:gd name="connsiteX2924" fmla="*/ 5471777 w 6187971"/>
              <a:gd name="connsiteY2924" fmla="*/ 669858 h 5955635"/>
              <a:gd name="connsiteX2925" fmla="*/ 5487641 w 6187971"/>
              <a:gd name="connsiteY2925" fmla="*/ 661925 h 5955635"/>
              <a:gd name="connsiteX2926" fmla="*/ 5511437 w 6187971"/>
              <a:gd name="connsiteY2926" fmla="*/ 673825 h 5955635"/>
              <a:gd name="connsiteX2927" fmla="*/ 5507471 w 6187971"/>
              <a:gd name="connsiteY2927" fmla="*/ 669858 h 5955635"/>
              <a:gd name="connsiteX2928" fmla="*/ 5507471 w 6187971"/>
              <a:gd name="connsiteY2928" fmla="*/ 665891 h 5955635"/>
              <a:gd name="connsiteX2929" fmla="*/ 5515404 w 6187971"/>
              <a:gd name="connsiteY2929" fmla="*/ 673825 h 5955635"/>
              <a:gd name="connsiteX2930" fmla="*/ 5519369 w 6187971"/>
              <a:gd name="connsiteY2930" fmla="*/ 677792 h 5955635"/>
              <a:gd name="connsiteX2931" fmla="*/ 5562995 w 6187971"/>
              <a:gd name="connsiteY2931" fmla="*/ 701593 h 5955635"/>
              <a:gd name="connsiteX2932" fmla="*/ 5626452 w 6187971"/>
              <a:gd name="connsiteY2932" fmla="*/ 765061 h 5955635"/>
              <a:gd name="connsiteX2933" fmla="*/ 5610589 w 6187971"/>
              <a:gd name="connsiteY2933" fmla="*/ 757128 h 5955635"/>
              <a:gd name="connsiteX2934" fmla="*/ 5614555 w 6187971"/>
              <a:gd name="connsiteY2934" fmla="*/ 761094 h 5955635"/>
              <a:gd name="connsiteX2935" fmla="*/ 5618521 w 6187971"/>
              <a:gd name="connsiteY2935" fmla="*/ 769028 h 5955635"/>
              <a:gd name="connsiteX2936" fmla="*/ 5614555 w 6187971"/>
              <a:gd name="connsiteY2936" fmla="*/ 765061 h 5955635"/>
              <a:gd name="connsiteX2937" fmla="*/ 5610588 w 6187971"/>
              <a:gd name="connsiteY2937" fmla="*/ 765061 h 5955635"/>
              <a:gd name="connsiteX2938" fmla="*/ 5630418 w 6187971"/>
              <a:gd name="connsiteY2938" fmla="*/ 792829 h 5955635"/>
              <a:gd name="connsiteX2939" fmla="*/ 5590759 w 6187971"/>
              <a:gd name="connsiteY2939" fmla="*/ 765061 h 5955635"/>
              <a:gd name="connsiteX2940" fmla="*/ 5594724 w 6187971"/>
              <a:gd name="connsiteY2940" fmla="*/ 769028 h 5955635"/>
              <a:gd name="connsiteX2941" fmla="*/ 5602657 w 6187971"/>
              <a:gd name="connsiteY2941" fmla="*/ 776961 h 5955635"/>
              <a:gd name="connsiteX2942" fmla="*/ 5598690 w 6187971"/>
              <a:gd name="connsiteY2942" fmla="*/ 776961 h 5955635"/>
              <a:gd name="connsiteX2943" fmla="*/ 5594725 w 6187971"/>
              <a:gd name="connsiteY2943" fmla="*/ 772995 h 5955635"/>
              <a:gd name="connsiteX2944" fmla="*/ 5614555 w 6187971"/>
              <a:gd name="connsiteY2944" fmla="*/ 796795 h 5955635"/>
              <a:gd name="connsiteX2945" fmla="*/ 5729570 w 6187971"/>
              <a:gd name="connsiteY2945" fmla="*/ 907865 h 5955635"/>
              <a:gd name="connsiteX2946" fmla="*/ 5757333 w 6187971"/>
              <a:gd name="connsiteY2946" fmla="*/ 943566 h 5955635"/>
              <a:gd name="connsiteX2947" fmla="*/ 5856484 w 6187971"/>
              <a:gd name="connsiteY2947" fmla="*/ 1058602 h 5955635"/>
              <a:gd name="connsiteX2948" fmla="*/ 5908043 w 6187971"/>
              <a:gd name="connsiteY2948" fmla="*/ 1133972 h 5955635"/>
              <a:gd name="connsiteX2949" fmla="*/ 5908042 w 6187971"/>
              <a:gd name="connsiteY2949" fmla="*/ 1137938 h 5955635"/>
              <a:gd name="connsiteX2950" fmla="*/ 5912009 w 6187971"/>
              <a:gd name="connsiteY2950" fmla="*/ 1141905 h 5955635"/>
              <a:gd name="connsiteX2951" fmla="*/ 5915975 w 6187971"/>
              <a:gd name="connsiteY2951" fmla="*/ 1149838 h 5955635"/>
              <a:gd name="connsiteX2952" fmla="*/ 5912008 w 6187971"/>
              <a:gd name="connsiteY2952" fmla="*/ 1145872 h 5955635"/>
              <a:gd name="connsiteX2953" fmla="*/ 5908042 w 6187971"/>
              <a:gd name="connsiteY2953" fmla="*/ 1141905 h 5955635"/>
              <a:gd name="connsiteX2954" fmla="*/ 5935805 w 6187971"/>
              <a:gd name="connsiteY2954" fmla="*/ 1185539 h 5955635"/>
              <a:gd name="connsiteX2955" fmla="*/ 5931839 w 6187971"/>
              <a:gd name="connsiteY2955" fmla="*/ 1205373 h 5955635"/>
              <a:gd name="connsiteX2956" fmla="*/ 6054787 w 6187971"/>
              <a:gd name="connsiteY2956" fmla="*/ 1391812 h 5955635"/>
              <a:gd name="connsiteX2957" fmla="*/ 6110311 w 6187971"/>
              <a:gd name="connsiteY2957" fmla="*/ 1530649 h 5955635"/>
              <a:gd name="connsiteX2958" fmla="*/ 6118243 w 6187971"/>
              <a:gd name="connsiteY2958" fmla="*/ 1550483 h 5955635"/>
              <a:gd name="connsiteX2959" fmla="*/ 6157904 w 6187971"/>
              <a:gd name="connsiteY2959" fmla="*/ 1633786 h 5955635"/>
              <a:gd name="connsiteX2960" fmla="*/ 6177734 w 6187971"/>
              <a:gd name="connsiteY2960" fmla="*/ 1709154 h 5955635"/>
              <a:gd name="connsiteX2961" fmla="*/ 6153938 w 6187971"/>
              <a:gd name="connsiteY2961" fmla="*/ 1669486 h 5955635"/>
              <a:gd name="connsiteX2962" fmla="*/ 6134108 w 6187971"/>
              <a:gd name="connsiteY2962" fmla="*/ 1621885 h 5955635"/>
              <a:gd name="connsiteX2963" fmla="*/ 6130142 w 6187971"/>
              <a:gd name="connsiteY2963" fmla="*/ 1590151 h 5955635"/>
              <a:gd name="connsiteX2964" fmla="*/ 6090481 w 6187971"/>
              <a:gd name="connsiteY2964" fmla="*/ 1514782 h 5955635"/>
              <a:gd name="connsiteX2965" fmla="*/ 6082549 w 6187971"/>
              <a:gd name="connsiteY2965" fmla="*/ 1487014 h 5955635"/>
              <a:gd name="connsiteX2966" fmla="*/ 6074617 w 6187971"/>
              <a:gd name="connsiteY2966" fmla="*/ 1487014 h 5955635"/>
              <a:gd name="connsiteX2967" fmla="*/ 6019092 w 6187971"/>
              <a:gd name="connsiteY2967" fmla="*/ 1383878 h 5955635"/>
              <a:gd name="connsiteX2968" fmla="*/ 5959602 w 6187971"/>
              <a:gd name="connsiteY2968" fmla="*/ 1272808 h 5955635"/>
              <a:gd name="connsiteX2969" fmla="*/ 5963568 w 6187971"/>
              <a:gd name="connsiteY2969" fmla="*/ 1264875 h 5955635"/>
              <a:gd name="connsiteX2970" fmla="*/ 5900111 w 6187971"/>
              <a:gd name="connsiteY2970" fmla="*/ 1181572 h 5955635"/>
              <a:gd name="connsiteX2971" fmla="*/ 5868382 w 6187971"/>
              <a:gd name="connsiteY2971" fmla="*/ 1130005 h 5955635"/>
              <a:gd name="connsiteX2972" fmla="*/ 5864416 w 6187971"/>
              <a:gd name="connsiteY2972" fmla="*/ 1133972 h 5955635"/>
              <a:gd name="connsiteX2973" fmla="*/ 5828722 w 6187971"/>
              <a:gd name="connsiteY2973" fmla="*/ 1086370 h 5955635"/>
              <a:gd name="connsiteX2974" fmla="*/ 5824755 w 6187971"/>
              <a:gd name="connsiteY2974" fmla="*/ 1066536 h 5955635"/>
              <a:gd name="connsiteX2975" fmla="*/ 5860450 w 6187971"/>
              <a:gd name="connsiteY2975" fmla="*/ 1078437 h 5955635"/>
              <a:gd name="connsiteX2976" fmla="*/ 5789061 w 6187971"/>
              <a:gd name="connsiteY2976" fmla="*/ 995134 h 5955635"/>
              <a:gd name="connsiteX2977" fmla="*/ 5789061 w 6187971"/>
              <a:gd name="connsiteY2977" fmla="*/ 999101 h 5955635"/>
              <a:gd name="connsiteX2978" fmla="*/ 5793027 w 6187971"/>
              <a:gd name="connsiteY2978" fmla="*/ 1007034 h 5955635"/>
              <a:gd name="connsiteX2979" fmla="*/ 5785095 w 6187971"/>
              <a:gd name="connsiteY2979" fmla="*/ 999101 h 5955635"/>
              <a:gd name="connsiteX2980" fmla="*/ 5765264 w 6187971"/>
              <a:gd name="connsiteY2980" fmla="*/ 975300 h 5955635"/>
              <a:gd name="connsiteX2981" fmla="*/ 5757332 w 6187971"/>
              <a:gd name="connsiteY2981" fmla="*/ 971334 h 5955635"/>
              <a:gd name="connsiteX2982" fmla="*/ 5757333 w 6187971"/>
              <a:gd name="connsiteY2982" fmla="*/ 967367 h 5955635"/>
              <a:gd name="connsiteX2983" fmla="*/ 5757333 w 6187971"/>
              <a:gd name="connsiteY2983" fmla="*/ 963400 h 5955635"/>
              <a:gd name="connsiteX2984" fmla="*/ 5761298 w 6187971"/>
              <a:gd name="connsiteY2984" fmla="*/ 967367 h 5955635"/>
              <a:gd name="connsiteX2985" fmla="*/ 5749401 w 6187971"/>
              <a:gd name="connsiteY2985" fmla="*/ 967367 h 5955635"/>
              <a:gd name="connsiteX2986" fmla="*/ 5737502 w 6187971"/>
              <a:gd name="connsiteY2986" fmla="*/ 963400 h 5955635"/>
              <a:gd name="connsiteX2987" fmla="*/ 5741469 w 6187971"/>
              <a:gd name="connsiteY2987" fmla="*/ 983234 h 5955635"/>
              <a:gd name="connsiteX2988" fmla="*/ 5705773 w 6187971"/>
              <a:gd name="connsiteY2988" fmla="*/ 955466 h 5955635"/>
              <a:gd name="connsiteX2989" fmla="*/ 5674045 w 6187971"/>
              <a:gd name="connsiteY2989" fmla="*/ 919765 h 5955635"/>
              <a:gd name="connsiteX2990" fmla="*/ 5705774 w 6187971"/>
              <a:gd name="connsiteY2990" fmla="*/ 935633 h 5955635"/>
              <a:gd name="connsiteX2991" fmla="*/ 5697842 w 6187971"/>
              <a:gd name="connsiteY2991" fmla="*/ 915799 h 5955635"/>
              <a:gd name="connsiteX2992" fmla="*/ 5678012 w 6187971"/>
              <a:gd name="connsiteY2992" fmla="*/ 899931 h 5955635"/>
              <a:gd name="connsiteX2993" fmla="*/ 5523336 w 6187971"/>
              <a:gd name="connsiteY2993" fmla="*/ 749194 h 5955635"/>
              <a:gd name="connsiteX2994" fmla="*/ 5495573 w 6187971"/>
              <a:gd name="connsiteY2994" fmla="*/ 725393 h 5955635"/>
              <a:gd name="connsiteX2995" fmla="*/ 5455913 w 6187971"/>
              <a:gd name="connsiteY2995" fmla="*/ 689692 h 5955635"/>
              <a:gd name="connsiteX2996" fmla="*/ 5447981 w 6187971"/>
              <a:gd name="connsiteY2996" fmla="*/ 689692 h 5955635"/>
              <a:gd name="connsiteX2997" fmla="*/ 5376591 w 6187971"/>
              <a:gd name="connsiteY2997" fmla="*/ 634157 h 5955635"/>
              <a:gd name="connsiteX2998" fmla="*/ 5317100 w 6187971"/>
              <a:gd name="connsiteY2998" fmla="*/ 582589 h 5955635"/>
              <a:gd name="connsiteX2999" fmla="*/ 5313135 w 6187971"/>
              <a:gd name="connsiteY2999" fmla="*/ 598456 h 5955635"/>
              <a:gd name="connsiteX3000" fmla="*/ 5301237 w 6187971"/>
              <a:gd name="connsiteY3000" fmla="*/ 594489 h 5955635"/>
              <a:gd name="connsiteX3001" fmla="*/ 5249678 w 6187971"/>
              <a:gd name="connsiteY3001" fmla="*/ 554822 h 5955635"/>
              <a:gd name="connsiteX3002" fmla="*/ 5249677 w 6187971"/>
              <a:gd name="connsiteY3002" fmla="*/ 546888 h 5955635"/>
              <a:gd name="connsiteX3003" fmla="*/ 5273474 w 6187971"/>
              <a:gd name="connsiteY3003" fmla="*/ 554822 h 5955635"/>
              <a:gd name="connsiteX3004" fmla="*/ 5206051 w 6187971"/>
              <a:gd name="connsiteY3004" fmla="*/ 503254 h 5955635"/>
              <a:gd name="connsiteX3005" fmla="*/ 5142594 w 6187971"/>
              <a:gd name="connsiteY3005" fmla="*/ 455652 h 5955635"/>
              <a:gd name="connsiteX3006" fmla="*/ 5015681 w 6187971"/>
              <a:gd name="connsiteY3006" fmla="*/ 380283 h 5955635"/>
              <a:gd name="connsiteX3007" fmla="*/ 5007749 w 6187971"/>
              <a:gd name="connsiteY3007" fmla="*/ 392184 h 5955635"/>
              <a:gd name="connsiteX3008" fmla="*/ 4983952 w 6187971"/>
              <a:gd name="connsiteY3008" fmla="*/ 380284 h 5955635"/>
              <a:gd name="connsiteX3009" fmla="*/ 4991884 w 6187971"/>
              <a:gd name="connsiteY3009" fmla="*/ 364416 h 5955635"/>
              <a:gd name="connsiteX3010" fmla="*/ 4916529 w 6187971"/>
              <a:gd name="connsiteY3010" fmla="*/ 328715 h 5955635"/>
              <a:gd name="connsiteX3011" fmla="*/ 4674600 w 6187971"/>
              <a:gd name="connsiteY3011" fmla="*/ 213679 h 5955635"/>
              <a:gd name="connsiteX3012" fmla="*/ 4761853 w 6187971"/>
              <a:gd name="connsiteY3012" fmla="*/ 229546 h 5955635"/>
              <a:gd name="connsiteX3013" fmla="*/ 4900665 w 6187971"/>
              <a:gd name="connsiteY3013" fmla="*/ 289047 h 5955635"/>
              <a:gd name="connsiteX3014" fmla="*/ 4892733 w 6187971"/>
              <a:gd name="connsiteY3014" fmla="*/ 285081 h 5955635"/>
              <a:gd name="connsiteX3015" fmla="*/ 4904631 w 6187971"/>
              <a:gd name="connsiteY3015" fmla="*/ 285081 h 5955635"/>
              <a:gd name="connsiteX3016" fmla="*/ 4908597 w 6187971"/>
              <a:gd name="connsiteY3016" fmla="*/ 285081 h 5955635"/>
              <a:gd name="connsiteX3017" fmla="*/ 4785650 w 6187971"/>
              <a:gd name="connsiteY3017" fmla="*/ 217645 h 5955635"/>
              <a:gd name="connsiteX3018" fmla="*/ 4722193 w 6187971"/>
              <a:gd name="connsiteY3018" fmla="*/ 185911 h 5955635"/>
              <a:gd name="connsiteX3019" fmla="*/ 1947650 w 6187971"/>
              <a:gd name="connsiteY3019" fmla="*/ 777856 h 5955635"/>
              <a:gd name="connsiteX3020" fmla="*/ 1935362 w 6187971"/>
              <a:gd name="connsiteY3020" fmla="*/ 791245 h 5955635"/>
              <a:gd name="connsiteX3021" fmla="*/ 1909737 w 6187971"/>
              <a:gd name="connsiteY3021" fmla="*/ 809082 h 5955635"/>
              <a:gd name="connsiteX3022" fmla="*/ 1904271 w 6187971"/>
              <a:gd name="connsiteY3022" fmla="*/ 805540 h 5955635"/>
              <a:gd name="connsiteX3023" fmla="*/ 1846987 w 6187971"/>
              <a:gd name="connsiteY3023" fmla="*/ 846036 h 5955635"/>
              <a:gd name="connsiteX3024" fmla="*/ 1850529 w 6187971"/>
              <a:gd name="connsiteY3024" fmla="*/ 840570 h 5955635"/>
              <a:gd name="connsiteX3025" fmla="*/ 1787779 w 6187971"/>
              <a:gd name="connsiteY3025" fmla="*/ 877524 h 5955635"/>
              <a:gd name="connsiteX3026" fmla="*/ 1784238 w 6187971"/>
              <a:gd name="connsiteY3026" fmla="*/ 882991 h 5955635"/>
              <a:gd name="connsiteX3027" fmla="*/ 1797750 w 6187971"/>
              <a:gd name="connsiteY3027" fmla="*/ 880104 h 5955635"/>
              <a:gd name="connsiteX3028" fmla="*/ 1770316 w 6187971"/>
              <a:gd name="connsiteY3028" fmla="*/ 897739 h 5955635"/>
              <a:gd name="connsiteX3029" fmla="*/ 1753457 w 6187971"/>
              <a:gd name="connsiteY3029" fmla="*/ 912815 h 5955635"/>
              <a:gd name="connsiteX3030" fmla="*/ 1753020 w 6187971"/>
              <a:gd name="connsiteY3030" fmla="*/ 913030 h 5955635"/>
              <a:gd name="connsiteX3031" fmla="*/ 1753224 w 6187971"/>
              <a:gd name="connsiteY3031" fmla="*/ 903157 h 5955635"/>
              <a:gd name="connsiteX3032" fmla="*/ 1742083 w 6187971"/>
              <a:gd name="connsiteY3032" fmla="*/ 906126 h 5955635"/>
              <a:gd name="connsiteX3033" fmla="*/ 1743445 w 6187971"/>
              <a:gd name="connsiteY3033" fmla="*/ 915254 h 5955635"/>
              <a:gd name="connsiteX3034" fmla="*/ 1742879 w 6187971"/>
              <a:gd name="connsiteY3034" fmla="*/ 918021 h 5955635"/>
              <a:gd name="connsiteX3035" fmla="*/ 1735613 w 6187971"/>
              <a:gd name="connsiteY3035" fmla="*/ 921596 h 5955635"/>
              <a:gd name="connsiteX3036" fmla="*/ 1666447 w 6187971"/>
              <a:gd name="connsiteY3036" fmla="*/ 941384 h 5955635"/>
              <a:gd name="connsiteX3037" fmla="*/ 1730595 w 6187971"/>
              <a:gd name="connsiteY3037" fmla="*/ 884660 h 5955635"/>
              <a:gd name="connsiteX3038" fmla="*/ 1900144 w 6187971"/>
              <a:gd name="connsiteY3038" fmla="*/ 799552 h 5955635"/>
              <a:gd name="connsiteX3039" fmla="*/ 1932099 w 6187971"/>
              <a:gd name="connsiteY3039" fmla="*/ 782795 h 5955635"/>
              <a:gd name="connsiteX3040" fmla="*/ 2248188 w 6187971"/>
              <a:gd name="connsiteY3040" fmla="*/ 634910 h 5955635"/>
              <a:gd name="connsiteX3041" fmla="*/ 2249855 w 6187971"/>
              <a:gd name="connsiteY3041" fmla="*/ 637515 h 5955635"/>
              <a:gd name="connsiteX3042" fmla="*/ 2245351 w 6187971"/>
              <a:gd name="connsiteY3042" fmla="*/ 638477 h 5955635"/>
              <a:gd name="connsiteX3043" fmla="*/ 2237306 w 6187971"/>
              <a:gd name="connsiteY3043" fmla="*/ 644906 h 5955635"/>
              <a:gd name="connsiteX3044" fmla="*/ 2241810 w 6187971"/>
              <a:gd name="connsiteY3044" fmla="*/ 643944 h 5955635"/>
              <a:gd name="connsiteX3045" fmla="*/ 2246313 w 6187971"/>
              <a:gd name="connsiteY3045" fmla="*/ 642981 h 5955635"/>
              <a:gd name="connsiteX3046" fmla="*/ 2139485 w 6187971"/>
              <a:gd name="connsiteY3046" fmla="*/ 694062 h 5955635"/>
              <a:gd name="connsiteX3047" fmla="*/ 2105648 w 6187971"/>
              <a:gd name="connsiteY3047" fmla="*/ 704456 h 5955635"/>
              <a:gd name="connsiteX3048" fmla="*/ 2080196 w 6187971"/>
              <a:gd name="connsiteY3048" fmla="*/ 714942 h 5955635"/>
              <a:gd name="connsiteX3049" fmla="*/ 2084254 w 6187971"/>
              <a:gd name="connsiteY3049" fmla="*/ 709377 h 5955635"/>
              <a:gd name="connsiteX3050" fmla="*/ 2119532 w 6187971"/>
              <a:gd name="connsiteY3050" fmla="*/ 682286 h 5955635"/>
              <a:gd name="connsiteX3051" fmla="*/ 2411064 w 6187971"/>
              <a:gd name="connsiteY3051" fmla="*/ 586743 h 5955635"/>
              <a:gd name="connsiteX3052" fmla="*/ 2413620 w 6187971"/>
              <a:gd name="connsiteY3052" fmla="*/ 588398 h 5955635"/>
              <a:gd name="connsiteX3053" fmla="*/ 2392061 w 6187971"/>
              <a:gd name="connsiteY3053" fmla="*/ 597714 h 5955635"/>
              <a:gd name="connsiteX3054" fmla="*/ 2374045 w 6187971"/>
              <a:gd name="connsiteY3054" fmla="*/ 601563 h 5955635"/>
              <a:gd name="connsiteX3055" fmla="*/ 2338013 w 6187971"/>
              <a:gd name="connsiteY3055" fmla="*/ 609261 h 5955635"/>
              <a:gd name="connsiteX3056" fmla="*/ 2275917 w 6187971"/>
              <a:gd name="connsiteY3056" fmla="*/ 627238 h 5955635"/>
              <a:gd name="connsiteX3057" fmla="*/ 2276204 w 6187971"/>
              <a:gd name="connsiteY3057" fmla="*/ 626130 h 5955635"/>
              <a:gd name="connsiteX3058" fmla="*/ 2387086 w 6187971"/>
              <a:gd name="connsiteY3058" fmla="*/ 592524 h 5955635"/>
              <a:gd name="connsiteX3059" fmla="*/ 2522905 w 6187971"/>
              <a:gd name="connsiteY3059" fmla="*/ 559776 h 5955635"/>
              <a:gd name="connsiteX3060" fmla="*/ 2540871 w 6187971"/>
              <a:gd name="connsiteY3060" fmla="*/ 556503 h 5955635"/>
              <a:gd name="connsiteX3061" fmla="*/ 2502340 w 6187971"/>
              <a:gd name="connsiteY3061" fmla="*/ 564735 h 5955635"/>
              <a:gd name="connsiteX3062" fmla="*/ 2659387 w 6187971"/>
              <a:gd name="connsiteY3062" fmla="*/ 432280 h 5955635"/>
              <a:gd name="connsiteX3063" fmla="*/ 2798433 w 6187971"/>
              <a:gd name="connsiteY3063" fmla="*/ 411539 h 5955635"/>
              <a:gd name="connsiteX3064" fmla="*/ 2817780 w 6187971"/>
              <a:gd name="connsiteY3064" fmla="*/ 409701 h 5955635"/>
              <a:gd name="connsiteX3065" fmla="*/ 2950086 w 6187971"/>
              <a:gd name="connsiteY3065" fmla="*/ 405117 h 5955635"/>
              <a:gd name="connsiteX3066" fmla="*/ 2996187 w 6187971"/>
              <a:gd name="connsiteY3066" fmla="*/ 398934 h 5955635"/>
              <a:gd name="connsiteX3067" fmla="*/ 3005378 w 6187971"/>
              <a:gd name="connsiteY3067" fmla="*/ 391284 h 5955635"/>
              <a:gd name="connsiteX3068" fmla="*/ 3093771 w 6187971"/>
              <a:gd name="connsiteY3068" fmla="*/ 385395 h 5955635"/>
              <a:gd name="connsiteX3069" fmla="*/ 3939070 w 6187971"/>
              <a:gd name="connsiteY3069" fmla="*/ 497975 h 5955635"/>
              <a:gd name="connsiteX3070" fmla="*/ 3925558 w 6187971"/>
              <a:gd name="connsiteY3070" fmla="*/ 500862 h 5955635"/>
              <a:gd name="connsiteX3071" fmla="*/ 4005322 w 6187971"/>
              <a:gd name="connsiteY3071" fmla="*/ 521498 h 5955635"/>
              <a:gd name="connsiteX3072" fmla="*/ 4101485 w 6187971"/>
              <a:gd name="connsiteY3072" fmla="*/ 552759 h 5955635"/>
              <a:gd name="connsiteX3073" fmla="*/ 4157765 w 6187971"/>
              <a:gd name="connsiteY3073" fmla="*/ 573703 h 5955635"/>
              <a:gd name="connsiteX3074" fmla="*/ 4158727 w 6187971"/>
              <a:gd name="connsiteY3074" fmla="*/ 578207 h 5955635"/>
              <a:gd name="connsiteX3075" fmla="*/ 4163231 w 6187971"/>
              <a:gd name="connsiteY3075" fmla="*/ 577244 h 5955635"/>
              <a:gd name="connsiteX3076" fmla="*/ 4168698 w 6187971"/>
              <a:gd name="connsiteY3076" fmla="*/ 580786 h 5955635"/>
              <a:gd name="connsiteX3077" fmla="*/ 4178668 w 6187971"/>
              <a:gd name="connsiteY3077" fmla="*/ 583366 h 5955635"/>
              <a:gd name="connsiteX3078" fmla="*/ 4204075 w 6187971"/>
              <a:gd name="connsiteY3078" fmla="*/ 592066 h 5955635"/>
              <a:gd name="connsiteX3079" fmla="*/ 4286726 w 6187971"/>
              <a:gd name="connsiteY3079" fmla="*/ 626215 h 5955635"/>
              <a:gd name="connsiteX3080" fmla="*/ 4318562 w 6187971"/>
              <a:gd name="connsiteY3080" fmla="*/ 642961 h 5955635"/>
              <a:gd name="connsiteX3081" fmla="*/ 4392203 w 6187971"/>
              <a:gd name="connsiteY3081" fmla="*/ 679034 h 5955635"/>
              <a:gd name="connsiteX3082" fmla="*/ 4387699 w 6187971"/>
              <a:gd name="connsiteY3082" fmla="*/ 679996 h 5955635"/>
              <a:gd name="connsiteX3083" fmla="*/ 4403136 w 6187971"/>
              <a:gd name="connsiteY3083" fmla="*/ 686117 h 5955635"/>
              <a:gd name="connsiteX3084" fmla="*/ 5230091 w 6187971"/>
              <a:gd name="connsiteY3084" fmla="*/ 1338337 h 5955635"/>
              <a:gd name="connsiteX3085" fmla="*/ 5771121 w 6187971"/>
              <a:gd name="connsiteY3085" fmla="*/ 2437834 h 5955635"/>
              <a:gd name="connsiteX3086" fmla="*/ 5762112 w 6187971"/>
              <a:gd name="connsiteY3086" fmla="*/ 2439759 h 5955635"/>
              <a:gd name="connsiteX3087" fmla="*/ 5684663 w 6187971"/>
              <a:gd name="connsiteY3087" fmla="*/ 2319726 h 5955635"/>
              <a:gd name="connsiteX3088" fmla="*/ 5684007 w 6187971"/>
              <a:gd name="connsiteY3088" fmla="*/ 2338705 h 5955635"/>
              <a:gd name="connsiteX3089" fmla="*/ 5657678 w 6187971"/>
              <a:gd name="connsiteY3089" fmla="*/ 2259556 h 5955635"/>
              <a:gd name="connsiteX3090" fmla="*/ 5622648 w 6187971"/>
              <a:gd name="connsiteY3090" fmla="*/ 2205815 h 5955635"/>
              <a:gd name="connsiteX3091" fmla="*/ 5623262 w 6187971"/>
              <a:gd name="connsiteY3091" fmla="*/ 2252780 h 5955635"/>
              <a:gd name="connsiteX3092" fmla="*/ 5617796 w 6187971"/>
              <a:gd name="connsiteY3092" fmla="*/ 2249238 h 5955635"/>
              <a:gd name="connsiteX3093" fmla="*/ 5616834 w 6187971"/>
              <a:gd name="connsiteY3093" fmla="*/ 2244735 h 5955635"/>
              <a:gd name="connsiteX3094" fmla="*/ 5615871 w 6187971"/>
              <a:gd name="connsiteY3094" fmla="*/ 2240230 h 5955635"/>
              <a:gd name="connsiteX3095" fmla="*/ 5613947 w 6187971"/>
              <a:gd name="connsiteY3095" fmla="*/ 2231223 h 5955635"/>
              <a:gd name="connsiteX3096" fmla="*/ 5610406 w 6187971"/>
              <a:gd name="connsiteY3096" fmla="*/ 2236688 h 5955635"/>
              <a:gd name="connsiteX3097" fmla="*/ 5611368 w 6187971"/>
              <a:gd name="connsiteY3097" fmla="*/ 2241193 h 5955635"/>
              <a:gd name="connsiteX3098" fmla="*/ 5612330 w 6187971"/>
              <a:gd name="connsiteY3098" fmla="*/ 2245697 h 5955635"/>
              <a:gd name="connsiteX3099" fmla="*/ 5610713 w 6187971"/>
              <a:gd name="connsiteY3099" fmla="*/ 2260171 h 5955635"/>
              <a:gd name="connsiteX3100" fmla="*/ 5616179 w 6187971"/>
              <a:gd name="connsiteY3100" fmla="*/ 2263712 h 5955635"/>
              <a:gd name="connsiteX3101" fmla="*/ 5615217 w 6187971"/>
              <a:gd name="connsiteY3101" fmla="*/ 2259209 h 5955635"/>
              <a:gd name="connsiteX3102" fmla="*/ 5618758 w 6187971"/>
              <a:gd name="connsiteY3102" fmla="*/ 2253742 h 5955635"/>
              <a:gd name="connsiteX3103" fmla="*/ 5621645 w 6187971"/>
              <a:gd name="connsiteY3103" fmla="*/ 2267254 h 5955635"/>
              <a:gd name="connsiteX3104" fmla="*/ 5622607 w 6187971"/>
              <a:gd name="connsiteY3104" fmla="*/ 2271759 h 5955635"/>
              <a:gd name="connsiteX3105" fmla="*/ 5607785 w 6187971"/>
              <a:gd name="connsiteY3105" fmla="*/ 2312602 h 5955635"/>
              <a:gd name="connsiteX3106" fmla="*/ 5591734 w 6187971"/>
              <a:gd name="connsiteY3106" fmla="*/ 2259516 h 5955635"/>
              <a:gd name="connsiteX3107" fmla="*/ 5577568 w 6187971"/>
              <a:gd name="connsiteY3107" fmla="*/ 2281381 h 5955635"/>
              <a:gd name="connsiteX3108" fmla="*/ 5509432 w 6187971"/>
              <a:gd name="connsiteY3108" fmla="*/ 2182907 h 5955635"/>
              <a:gd name="connsiteX3109" fmla="*/ 5508469 w 6187971"/>
              <a:gd name="connsiteY3109" fmla="*/ 2178402 h 5955635"/>
              <a:gd name="connsiteX3110" fmla="*/ 5506545 w 6187971"/>
              <a:gd name="connsiteY3110" fmla="*/ 2169395 h 5955635"/>
              <a:gd name="connsiteX3111" fmla="*/ 5501079 w 6187971"/>
              <a:gd name="connsiteY3111" fmla="*/ 2165852 h 5955635"/>
              <a:gd name="connsiteX3112" fmla="*/ 5476981 w 6187971"/>
              <a:gd name="connsiteY3112" fmla="*/ 2119196 h 5955635"/>
              <a:gd name="connsiteX3113" fmla="*/ 5468629 w 6187971"/>
              <a:gd name="connsiteY3113" fmla="*/ 2102141 h 5955635"/>
              <a:gd name="connsiteX3114" fmla="*/ 5463162 w 6187971"/>
              <a:gd name="connsiteY3114" fmla="*/ 2098599 h 5955635"/>
              <a:gd name="connsiteX3115" fmla="*/ 5462200 w 6187971"/>
              <a:gd name="connsiteY3115" fmla="*/ 2094096 h 5955635"/>
              <a:gd name="connsiteX3116" fmla="*/ 5457696 w 6187971"/>
              <a:gd name="connsiteY3116" fmla="*/ 2095058 h 5955635"/>
              <a:gd name="connsiteX3117" fmla="*/ 5456733 w 6187971"/>
              <a:gd name="connsiteY3117" fmla="*/ 2090554 h 5955635"/>
              <a:gd name="connsiteX3118" fmla="*/ 5443876 w 6187971"/>
              <a:gd name="connsiteY3118" fmla="*/ 2074462 h 5955635"/>
              <a:gd name="connsiteX3119" fmla="*/ 5442259 w 6187971"/>
              <a:gd name="connsiteY3119" fmla="*/ 2088936 h 5955635"/>
              <a:gd name="connsiteX3120" fmla="*/ 5431327 w 6187971"/>
              <a:gd name="connsiteY3120" fmla="*/ 2081853 h 5955635"/>
              <a:gd name="connsiteX3121" fmla="*/ 5418162 w 6187971"/>
              <a:gd name="connsiteY3121" fmla="*/ 2042279 h 5955635"/>
              <a:gd name="connsiteX3122" fmla="*/ 5359035 w 6187971"/>
              <a:gd name="connsiteY3122" fmla="*/ 1941880 h 5955635"/>
              <a:gd name="connsiteX3123" fmla="*/ 5344253 w 6187971"/>
              <a:gd name="connsiteY3123" fmla="*/ 1916780 h 5955635"/>
              <a:gd name="connsiteX3124" fmla="*/ 5293479 w 6187971"/>
              <a:gd name="connsiteY3124" fmla="*/ 1833435 h 5955635"/>
              <a:gd name="connsiteX3125" fmla="*/ 5290593 w 6187971"/>
              <a:gd name="connsiteY3125" fmla="*/ 1819923 h 5955635"/>
              <a:gd name="connsiteX3126" fmla="*/ 5279659 w 6187971"/>
              <a:gd name="connsiteY3126" fmla="*/ 1812840 h 5955635"/>
              <a:gd name="connsiteX3127" fmla="*/ 5283202 w 6187971"/>
              <a:gd name="connsiteY3127" fmla="*/ 1807373 h 5955635"/>
              <a:gd name="connsiteX3128" fmla="*/ 5242706 w 6187971"/>
              <a:gd name="connsiteY3128" fmla="*/ 1750090 h 5955635"/>
              <a:gd name="connsiteX3129" fmla="*/ 5251713 w 6187971"/>
              <a:gd name="connsiteY3129" fmla="*/ 1748165 h 5955635"/>
              <a:gd name="connsiteX3130" fmla="*/ 5235314 w 6187971"/>
              <a:gd name="connsiteY3130" fmla="*/ 1737540 h 5955635"/>
              <a:gd name="connsiteX3131" fmla="*/ 5215066 w 6187971"/>
              <a:gd name="connsiteY3131" fmla="*/ 1708898 h 5955635"/>
              <a:gd name="connsiteX3132" fmla="*/ 5214104 w 6187971"/>
              <a:gd name="connsiteY3132" fmla="*/ 1704395 h 5955635"/>
              <a:gd name="connsiteX3133" fmla="*/ 5218608 w 6187971"/>
              <a:gd name="connsiteY3133" fmla="*/ 1703433 h 5955635"/>
              <a:gd name="connsiteX3134" fmla="*/ 5223112 w 6187971"/>
              <a:gd name="connsiteY3134" fmla="*/ 1702470 h 5955635"/>
              <a:gd name="connsiteX3135" fmla="*/ 5222150 w 6187971"/>
              <a:gd name="connsiteY3135" fmla="*/ 1697966 h 5955635"/>
              <a:gd name="connsiteX3136" fmla="*/ 5212834 w 6187971"/>
              <a:gd name="connsiteY3136" fmla="*/ 1676408 h 5955635"/>
              <a:gd name="connsiteX3137" fmla="*/ 5217338 w 6187971"/>
              <a:gd name="connsiteY3137" fmla="*/ 1675445 h 5955635"/>
              <a:gd name="connsiteX3138" fmla="*/ 5216376 w 6187971"/>
              <a:gd name="connsiteY3138" fmla="*/ 1670942 h 5955635"/>
              <a:gd name="connsiteX3139" fmla="*/ 5210910 w 6187971"/>
              <a:gd name="connsiteY3139" fmla="*/ 1667400 h 5955635"/>
              <a:gd name="connsiteX3140" fmla="*/ 5156595 w 6187971"/>
              <a:gd name="connsiteY3140" fmla="*/ 1589521 h 5955635"/>
              <a:gd name="connsiteX3141" fmla="*/ 5088767 w 6187971"/>
              <a:gd name="connsiteY3141" fmla="*/ 1514530 h 5955635"/>
              <a:gd name="connsiteX3142" fmla="*/ 5031871 w 6187971"/>
              <a:gd name="connsiteY3142" fmla="*/ 1446621 h 5955635"/>
              <a:gd name="connsiteX3143" fmla="*/ 4977555 w 6187971"/>
              <a:gd name="connsiteY3143" fmla="*/ 1368743 h 5955635"/>
              <a:gd name="connsiteX3144" fmla="*/ 4950224 w 6187971"/>
              <a:gd name="connsiteY3144" fmla="*/ 1351033 h 5955635"/>
              <a:gd name="connsiteX3145" fmla="*/ 4949261 w 6187971"/>
              <a:gd name="connsiteY3145" fmla="*/ 1346529 h 5955635"/>
              <a:gd name="connsiteX3146" fmla="*/ 4942833 w 6187971"/>
              <a:gd name="connsiteY3146" fmla="*/ 1338484 h 5955635"/>
              <a:gd name="connsiteX3147" fmla="*/ 4939291 w 6187971"/>
              <a:gd name="connsiteY3147" fmla="*/ 1343950 h 5955635"/>
              <a:gd name="connsiteX3148" fmla="*/ 4736115 w 6187971"/>
              <a:gd name="connsiteY3148" fmla="*/ 1142457 h 5955635"/>
              <a:gd name="connsiteX3149" fmla="*/ 4735152 w 6187971"/>
              <a:gd name="connsiteY3149" fmla="*/ 1137953 h 5955635"/>
              <a:gd name="connsiteX3150" fmla="*/ 4778882 w 6187971"/>
              <a:gd name="connsiteY3150" fmla="*/ 1166287 h 5955635"/>
              <a:gd name="connsiteX3151" fmla="*/ 4782731 w 6187971"/>
              <a:gd name="connsiteY3151" fmla="*/ 1184304 h 5955635"/>
              <a:gd name="connsiteX3152" fmla="*/ 4821959 w 6187971"/>
              <a:gd name="connsiteY3152" fmla="*/ 1213600 h 5955635"/>
              <a:gd name="connsiteX3153" fmla="*/ 4857643 w 6187971"/>
              <a:gd name="connsiteY3153" fmla="*/ 1248362 h 5955635"/>
              <a:gd name="connsiteX3154" fmla="*/ 4916156 w 6187971"/>
              <a:gd name="connsiteY3154" fmla="*/ 1301797 h 5955635"/>
              <a:gd name="connsiteX3155" fmla="*/ 4953765 w 6187971"/>
              <a:gd name="connsiteY3155" fmla="*/ 1345567 h 5955635"/>
              <a:gd name="connsiteX3156" fmla="*/ 5006812 w 6187971"/>
              <a:gd name="connsiteY3156" fmla="*/ 1395460 h 5955635"/>
              <a:gd name="connsiteX3157" fmla="*/ 5007774 w 6187971"/>
              <a:gd name="connsiteY3157" fmla="*/ 1399963 h 5955635"/>
              <a:gd name="connsiteX3158" fmla="*/ 5008736 w 6187971"/>
              <a:gd name="connsiteY3158" fmla="*/ 1404467 h 5955635"/>
              <a:gd name="connsiteX3159" fmla="*/ 5013240 w 6187971"/>
              <a:gd name="connsiteY3159" fmla="*/ 1403505 h 5955635"/>
              <a:gd name="connsiteX3160" fmla="*/ 5027059 w 6187971"/>
              <a:gd name="connsiteY3160" fmla="*/ 1424100 h 5955635"/>
              <a:gd name="connsiteX3161" fmla="*/ 5028022 w 6187971"/>
              <a:gd name="connsiteY3161" fmla="*/ 1428605 h 5955635"/>
              <a:gd name="connsiteX3162" fmla="*/ 5033488 w 6187971"/>
              <a:gd name="connsiteY3162" fmla="*/ 1432147 h 5955635"/>
              <a:gd name="connsiteX3163" fmla="*/ 5032526 w 6187971"/>
              <a:gd name="connsiteY3163" fmla="*/ 1427642 h 5955635"/>
              <a:gd name="connsiteX3164" fmla="*/ 5074640 w 6187971"/>
              <a:gd name="connsiteY3164" fmla="*/ 1470451 h 5955635"/>
              <a:gd name="connsiteX3165" fmla="*/ 5070135 w 6187971"/>
              <a:gd name="connsiteY3165" fmla="*/ 1471414 h 5955635"/>
              <a:gd name="connsiteX3166" fmla="*/ 5071097 w 6187971"/>
              <a:gd name="connsiteY3166" fmla="*/ 1475917 h 5955635"/>
              <a:gd name="connsiteX3167" fmla="*/ 5076564 w 6187971"/>
              <a:gd name="connsiteY3167" fmla="*/ 1479459 h 5955635"/>
              <a:gd name="connsiteX3168" fmla="*/ 5081068 w 6187971"/>
              <a:gd name="connsiteY3168" fmla="*/ 1478497 h 5955635"/>
              <a:gd name="connsiteX3169" fmla="*/ 5082031 w 6187971"/>
              <a:gd name="connsiteY3169" fmla="*/ 1483001 h 5955635"/>
              <a:gd name="connsiteX3170" fmla="*/ 5096812 w 6187971"/>
              <a:gd name="connsiteY3170" fmla="*/ 1508101 h 5955635"/>
              <a:gd name="connsiteX3171" fmla="*/ 5106783 w 6187971"/>
              <a:gd name="connsiteY3171" fmla="*/ 1510680 h 5955635"/>
              <a:gd name="connsiteX3172" fmla="*/ 5113211 w 6187971"/>
              <a:gd name="connsiteY3172" fmla="*/ 1518726 h 5955635"/>
              <a:gd name="connsiteX3173" fmla="*/ 5109670 w 6187971"/>
              <a:gd name="connsiteY3173" fmla="*/ 1524192 h 5955635"/>
              <a:gd name="connsiteX3174" fmla="*/ 5115135 w 6187971"/>
              <a:gd name="connsiteY3174" fmla="*/ 1527734 h 5955635"/>
              <a:gd name="connsiteX3175" fmla="*/ 5120602 w 6187971"/>
              <a:gd name="connsiteY3175" fmla="*/ 1531276 h 5955635"/>
              <a:gd name="connsiteX3176" fmla="*/ 5151783 w 6187971"/>
              <a:gd name="connsiteY3176" fmla="*/ 1567000 h 5955635"/>
              <a:gd name="connsiteX3177" fmla="*/ 5143430 w 6187971"/>
              <a:gd name="connsiteY3177" fmla="*/ 1549947 h 5955635"/>
              <a:gd name="connsiteX3178" fmla="*/ 5126069 w 6187971"/>
              <a:gd name="connsiteY3178" fmla="*/ 1534818 h 5955635"/>
              <a:gd name="connsiteX3179" fmla="*/ 5125106 w 6187971"/>
              <a:gd name="connsiteY3179" fmla="*/ 1530313 h 5955635"/>
              <a:gd name="connsiteX3180" fmla="*/ 5124144 w 6187971"/>
              <a:gd name="connsiteY3180" fmla="*/ 1525809 h 5955635"/>
              <a:gd name="connsiteX3181" fmla="*/ 5117715 w 6187971"/>
              <a:gd name="connsiteY3181" fmla="*/ 1517764 h 5955635"/>
              <a:gd name="connsiteX3182" fmla="*/ 5087496 w 6187971"/>
              <a:gd name="connsiteY3182" fmla="*/ 1486543 h 5955635"/>
              <a:gd name="connsiteX3183" fmla="*/ 5085572 w 6187971"/>
              <a:gd name="connsiteY3183" fmla="*/ 1477535 h 5955635"/>
              <a:gd name="connsiteX3184" fmla="*/ 5084609 w 6187971"/>
              <a:gd name="connsiteY3184" fmla="*/ 1473030 h 5955635"/>
              <a:gd name="connsiteX3185" fmla="*/ 5082685 w 6187971"/>
              <a:gd name="connsiteY3185" fmla="*/ 1464022 h 5955635"/>
              <a:gd name="connsiteX3186" fmla="*/ 5078182 w 6187971"/>
              <a:gd name="connsiteY3186" fmla="*/ 1464985 h 5955635"/>
              <a:gd name="connsiteX3187" fmla="*/ 5073677 w 6187971"/>
              <a:gd name="connsiteY3187" fmla="*/ 1465947 h 5955635"/>
              <a:gd name="connsiteX3188" fmla="*/ 5056316 w 6187971"/>
              <a:gd name="connsiteY3188" fmla="*/ 1450817 h 5955635"/>
              <a:gd name="connsiteX3189" fmla="*/ 5037030 w 6187971"/>
              <a:gd name="connsiteY3189" fmla="*/ 1426680 h 5955635"/>
              <a:gd name="connsiteX3190" fmla="*/ 5036068 w 6187971"/>
              <a:gd name="connsiteY3190" fmla="*/ 1422176 h 5955635"/>
              <a:gd name="connsiteX3191" fmla="*/ 5035106 w 6187971"/>
              <a:gd name="connsiteY3191" fmla="*/ 1417673 h 5955635"/>
              <a:gd name="connsiteX3192" fmla="*/ 5017744 w 6187971"/>
              <a:gd name="connsiteY3192" fmla="*/ 1402543 h 5955635"/>
              <a:gd name="connsiteX3193" fmla="*/ 5023210 w 6187971"/>
              <a:gd name="connsiteY3193" fmla="*/ 1406085 h 5955635"/>
              <a:gd name="connsiteX3194" fmla="*/ 5022248 w 6187971"/>
              <a:gd name="connsiteY3194" fmla="*/ 1401581 h 5955635"/>
              <a:gd name="connsiteX3195" fmla="*/ 5016781 w 6187971"/>
              <a:gd name="connsiteY3195" fmla="*/ 1398039 h 5955635"/>
              <a:gd name="connsiteX3196" fmla="*/ 5011316 w 6187971"/>
              <a:gd name="connsiteY3196" fmla="*/ 1394497 h 5955635"/>
              <a:gd name="connsiteX3197" fmla="*/ 5003925 w 6187971"/>
              <a:gd name="connsiteY3197" fmla="*/ 1381948 h 5955635"/>
              <a:gd name="connsiteX3198" fmla="*/ 4992992 w 6187971"/>
              <a:gd name="connsiteY3198" fmla="*/ 1374863 h 5955635"/>
              <a:gd name="connsiteX3199" fmla="*/ 5002962 w 6187971"/>
              <a:gd name="connsiteY3199" fmla="*/ 1377443 h 5955635"/>
              <a:gd name="connsiteX3200" fmla="*/ 4986564 w 6187971"/>
              <a:gd name="connsiteY3200" fmla="*/ 1366818 h 5955635"/>
              <a:gd name="connsiteX3201" fmla="*/ 4968240 w 6187971"/>
              <a:gd name="connsiteY3201" fmla="*/ 1347184 h 5955635"/>
              <a:gd name="connsiteX3202" fmla="*/ 4981752 w 6187971"/>
              <a:gd name="connsiteY3202" fmla="*/ 1344297 h 5955635"/>
              <a:gd name="connsiteX3203" fmla="*/ 4959887 w 6187971"/>
              <a:gd name="connsiteY3203" fmla="*/ 1330131 h 5955635"/>
              <a:gd name="connsiteX3204" fmla="*/ 4964391 w 6187971"/>
              <a:gd name="connsiteY3204" fmla="*/ 1329169 h 5955635"/>
              <a:gd name="connsiteX3205" fmla="*/ 4963429 w 6187971"/>
              <a:gd name="connsiteY3205" fmla="*/ 1324664 h 5955635"/>
              <a:gd name="connsiteX3206" fmla="*/ 4957962 w 6187971"/>
              <a:gd name="connsiteY3206" fmla="*/ 1321122 h 5955635"/>
              <a:gd name="connsiteX3207" fmla="*/ 4941563 w 6187971"/>
              <a:gd name="connsiteY3207" fmla="*/ 1310497 h 5955635"/>
              <a:gd name="connsiteX3208" fmla="*/ 4935134 w 6187971"/>
              <a:gd name="connsiteY3208" fmla="*/ 1302452 h 5955635"/>
              <a:gd name="connsiteX3209" fmla="*/ 4929668 w 6187971"/>
              <a:gd name="connsiteY3209" fmla="*/ 1298910 h 5955635"/>
              <a:gd name="connsiteX3210" fmla="*/ 4930630 w 6187971"/>
              <a:gd name="connsiteY3210" fmla="*/ 1303414 h 5955635"/>
              <a:gd name="connsiteX3211" fmla="*/ 4931592 w 6187971"/>
              <a:gd name="connsiteY3211" fmla="*/ 1307917 h 5955635"/>
              <a:gd name="connsiteX3212" fmla="*/ 4901375 w 6187971"/>
              <a:gd name="connsiteY3212" fmla="*/ 1276697 h 5955635"/>
              <a:gd name="connsiteX3213" fmla="*/ 4915849 w 6187971"/>
              <a:gd name="connsiteY3213" fmla="*/ 1278314 h 5955635"/>
              <a:gd name="connsiteX3214" fmla="*/ 4883050 w 6187971"/>
              <a:gd name="connsiteY3214" fmla="*/ 1257063 h 5955635"/>
              <a:gd name="connsiteX3215" fmla="*/ 4852832 w 6187971"/>
              <a:gd name="connsiteY3215" fmla="*/ 1225842 h 5955635"/>
              <a:gd name="connsiteX3216" fmla="*/ 4858299 w 6187971"/>
              <a:gd name="connsiteY3216" fmla="*/ 1229384 h 5955635"/>
              <a:gd name="connsiteX3217" fmla="*/ 4862802 w 6187971"/>
              <a:gd name="connsiteY3217" fmla="*/ 1228422 h 5955635"/>
              <a:gd name="connsiteX3218" fmla="*/ 4867307 w 6187971"/>
              <a:gd name="connsiteY3218" fmla="*/ 1227460 h 5955635"/>
              <a:gd name="connsiteX3219" fmla="*/ 4860878 w 6187971"/>
              <a:gd name="connsiteY3219" fmla="*/ 1219413 h 5955635"/>
              <a:gd name="connsiteX3220" fmla="*/ 4865382 w 6187971"/>
              <a:gd name="connsiteY3220" fmla="*/ 1218451 h 5955635"/>
              <a:gd name="connsiteX3221" fmla="*/ 4870849 w 6187971"/>
              <a:gd name="connsiteY3221" fmla="*/ 1221993 h 5955635"/>
              <a:gd name="connsiteX3222" fmla="*/ 4871811 w 6187971"/>
              <a:gd name="connsiteY3222" fmla="*/ 1226498 h 5955635"/>
              <a:gd name="connsiteX3223" fmla="*/ 4877276 w 6187971"/>
              <a:gd name="connsiteY3223" fmla="*/ 1230039 h 5955635"/>
              <a:gd name="connsiteX3224" fmla="*/ 4882743 w 6187971"/>
              <a:gd name="connsiteY3224" fmla="*/ 1233581 h 5955635"/>
              <a:gd name="connsiteX3225" fmla="*/ 5003618 w 6187971"/>
              <a:gd name="connsiteY3225" fmla="*/ 1358465 h 5955635"/>
              <a:gd name="connsiteX3226" fmla="*/ 5004580 w 6187971"/>
              <a:gd name="connsiteY3226" fmla="*/ 1362969 h 5955635"/>
              <a:gd name="connsiteX3227" fmla="*/ 5010045 w 6187971"/>
              <a:gd name="connsiteY3227" fmla="*/ 1366510 h 5955635"/>
              <a:gd name="connsiteX3228" fmla="*/ 5033836 w 6187971"/>
              <a:gd name="connsiteY3228" fmla="*/ 1389686 h 5955635"/>
              <a:gd name="connsiteX3229" fmla="*/ 5041227 w 6187971"/>
              <a:gd name="connsiteY3229" fmla="*/ 1402236 h 5955635"/>
              <a:gd name="connsiteX3230" fmla="*/ 5046693 w 6187971"/>
              <a:gd name="connsiteY3230" fmla="*/ 1405777 h 5955635"/>
              <a:gd name="connsiteX3231" fmla="*/ 5075949 w 6187971"/>
              <a:gd name="connsiteY3231" fmla="*/ 1432494 h 5955635"/>
              <a:gd name="connsiteX3232" fmla="*/ 5081416 w 6187971"/>
              <a:gd name="connsiteY3232" fmla="*/ 1436036 h 5955635"/>
              <a:gd name="connsiteX3233" fmla="*/ 5084302 w 6187971"/>
              <a:gd name="connsiteY3233" fmla="*/ 1449548 h 5955635"/>
              <a:gd name="connsiteX3234" fmla="*/ 5113559 w 6187971"/>
              <a:gd name="connsiteY3234" fmla="*/ 1476265 h 5955635"/>
              <a:gd name="connsiteX3235" fmla="*/ 5119025 w 6187971"/>
              <a:gd name="connsiteY3235" fmla="*/ 1479807 h 5955635"/>
              <a:gd name="connsiteX3236" fmla="*/ 5119987 w 6187971"/>
              <a:gd name="connsiteY3236" fmla="*/ 1484311 h 5955635"/>
              <a:gd name="connsiteX3237" fmla="*/ 5205484 w 6187971"/>
              <a:gd name="connsiteY3237" fmla="*/ 1597915 h 5955635"/>
              <a:gd name="connsiteX3238" fmla="*/ 5217379 w 6187971"/>
              <a:gd name="connsiteY3238" fmla="*/ 1609503 h 5955635"/>
              <a:gd name="connsiteX3239" fmla="*/ 5220266 w 6187971"/>
              <a:gd name="connsiteY3239" fmla="*/ 1623015 h 5955635"/>
              <a:gd name="connsiteX3240" fmla="*/ 5229274 w 6187971"/>
              <a:gd name="connsiteY3240" fmla="*/ 1621090 h 5955635"/>
              <a:gd name="connsiteX3241" fmla="*/ 5235702 w 6187971"/>
              <a:gd name="connsiteY3241" fmla="*/ 1629136 h 5955635"/>
              <a:gd name="connsiteX3242" fmla="*/ 5271695 w 6187971"/>
              <a:gd name="connsiteY3242" fmla="*/ 1687381 h 5955635"/>
              <a:gd name="connsiteX3243" fmla="*/ 5272657 w 6187971"/>
              <a:gd name="connsiteY3243" fmla="*/ 1691885 h 5955635"/>
              <a:gd name="connsiteX3244" fmla="*/ 5274581 w 6187971"/>
              <a:gd name="connsiteY3244" fmla="*/ 1700893 h 5955635"/>
              <a:gd name="connsiteX3245" fmla="*/ 5279086 w 6187971"/>
              <a:gd name="connsiteY3245" fmla="*/ 1699931 h 5955635"/>
              <a:gd name="connsiteX3246" fmla="*/ 5325048 w 6187971"/>
              <a:gd name="connsiteY3246" fmla="*/ 1760755 h 5955635"/>
              <a:gd name="connsiteX3247" fmla="*/ 5380326 w 6187971"/>
              <a:gd name="connsiteY3247" fmla="*/ 1843138 h 5955635"/>
              <a:gd name="connsiteX3248" fmla="*/ 5408928 w 6187971"/>
              <a:gd name="connsiteY3248" fmla="*/ 1888834 h 5955635"/>
              <a:gd name="connsiteX3249" fmla="*/ 5409890 w 6187971"/>
              <a:gd name="connsiteY3249" fmla="*/ 1893338 h 5955635"/>
              <a:gd name="connsiteX3250" fmla="*/ 5410852 w 6187971"/>
              <a:gd name="connsiteY3250" fmla="*/ 1897842 h 5955635"/>
              <a:gd name="connsiteX3251" fmla="*/ 5411815 w 6187971"/>
              <a:gd name="connsiteY3251" fmla="*/ 1902346 h 5955635"/>
              <a:gd name="connsiteX3252" fmla="*/ 5416318 w 6187971"/>
              <a:gd name="connsiteY3252" fmla="*/ 1901384 h 5955635"/>
              <a:gd name="connsiteX3253" fmla="*/ 5426289 w 6187971"/>
              <a:gd name="connsiteY3253" fmla="*/ 1903964 h 5955635"/>
              <a:gd name="connsiteX3254" fmla="*/ 5442032 w 6187971"/>
              <a:gd name="connsiteY3254" fmla="*/ 1933567 h 5955635"/>
              <a:gd name="connsiteX3255" fmla="*/ 5452966 w 6187971"/>
              <a:gd name="connsiteY3255" fmla="*/ 1940651 h 5955635"/>
              <a:gd name="connsiteX3256" fmla="*/ 5418898 w 6187971"/>
              <a:gd name="connsiteY3256" fmla="*/ 1891414 h 5955635"/>
              <a:gd name="connsiteX3257" fmla="*/ 5416973 w 6187971"/>
              <a:gd name="connsiteY3257" fmla="*/ 1882405 h 5955635"/>
              <a:gd name="connsiteX3258" fmla="*/ 5411507 w 6187971"/>
              <a:gd name="connsiteY3258" fmla="*/ 1878863 h 5955635"/>
              <a:gd name="connsiteX3259" fmla="*/ 5373590 w 6187971"/>
              <a:gd name="connsiteY3259" fmla="*/ 1811610 h 5955635"/>
              <a:gd name="connsiteX3260" fmla="*/ 5274930 w 6187971"/>
              <a:gd name="connsiteY3260" fmla="*/ 1658432 h 5955635"/>
              <a:gd name="connsiteX3261" fmla="*/ 5173689 w 6187971"/>
              <a:gd name="connsiteY3261" fmla="*/ 1515224 h 5955635"/>
              <a:gd name="connsiteX3262" fmla="*/ 5155366 w 6187971"/>
              <a:gd name="connsiteY3262" fmla="*/ 1495591 h 5955635"/>
              <a:gd name="connsiteX3263" fmla="*/ 5077260 w 6187971"/>
              <a:gd name="connsiteY3263" fmla="*/ 1394538 h 5955635"/>
              <a:gd name="connsiteX3264" fmla="*/ 5047041 w 6187971"/>
              <a:gd name="connsiteY3264" fmla="*/ 1363316 h 5955635"/>
              <a:gd name="connsiteX3265" fmla="*/ 4981137 w 6187971"/>
              <a:gd name="connsiteY3265" fmla="*/ 1297332 h 5955635"/>
              <a:gd name="connsiteX3266" fmla="*/ 4867654 w 6187971"/>
              <a:gd name="connsiteY3266" fmla="*/ 1184998 h 5955635"/>
              <a:gd name="connsiteX3267" fmla="*/ 4840323 w 6187971"/>
              <a:gd name="connsiteY3267" fmla="*/ 1167290 h 5955635"/>
              <a:gd name="connsiteX3268" fmla="*/ 4809142 w 6187971"/>
              <a:gd name="connsiteY3268" fmla="*/ 1131565 h 5955635"/>
              <a:gd name="connsiteX3269" fmla="*/ 4799171 w 6187971"/>
              <a:gd name="connsiteY3269" fmla="*/ 1128985 h 5955635"/>
              <a:gd name="connsiteX3270" fmla="*/ 4740659 w 6187971"/>
              <a:gd name="connsiteY3270" fmla="*/ 1075551 h 5955635"/>
              <a:gd name="connsiteX3271" fmla="*/ 4720718 w 6187971"/>
              <a:gd name="connsiteY3271" fmla="*/ 1070392 h 5955635"/>
              <a:gd name="connsiteX3272" fmla="*/ 4707860 w 6187971"/>
              <a:gd name="connsiteY3272" fmla="*/ 1054300 h 5955635"/>
              <a:gd name="connsiteX3273" fmla="*/ 4541946 w 6187971"/>
              <a:gd name="connsiteY3273" fmla="*/ 939039 h 5955635"/>
              <a:gd name="connsiteX3274" fmla="*/ 4469921 w 6187971"/>
              <a:gd name="connsiteY3274" fmla="*/ 888492 h 5955635"/>
              <a:gd name="connsiteX3275" fmla="*/ 4428114 w 6187971"/>
              <a:gd name="connsiteY3275" fmla="*/ 869166 h 5955635"/>
              <a:gd name="connsiteX3276" fmla="*/ 4416220 w 6187971"/>
              <a:gd name="connsiteY3276" fmla="*/ 857578 h 5955635"/>
              <a:gd name="connsiteX3277" fmla="*/ 4395317 w 6187971"/>
              <a:gd name="connsiteY3277" fmla="*/ 847916 h 5955635"/>
              <a:gd name="connsiteX3278" fmla="*/ 4394354 w 6187971"/>
              <a:gd name="connsiteY3278" fmla="*/ 843411 h 5955635"/>
              <a:gd name="connsiteX3279" fmla="*/ 4419762 w 6187971"/>
              <a:gd name="connsiteY3279" fmla="*/ 852112 h 5955635"/>
              <a:gd name="connsiteX3280" fmla="*/ 4420724 w 6187971"/>
              <a:gd name="connsiteY3280" fmla="*/ 856616 h 5955635"/>
              <a:gd name="connsiteX3281" fmla="*/ 4430694 w 6187971"/>
              <a:gd name="connsiteY3281" fmla="*/ 859196 h 5955635"/>
              <a:gd name="connsiteX3282" fmla="*/ 4435199 w 6187971"/>
              <a:gd name="connsiteY3282" fmla="*/ 858234 h 5955635"/>
              <a:gd name="connsiteX3283" fmla="*/ 4440664 w 6187971"/>
              <a:gd name="connsiteY3283" fmla="*/ 861775 h 5955635"/>
              <a:gd name="connsiteX3284" fmla="*/ 4445168 w 6187971"/>
              <a:gd name="connsiteY3284" fmla="*/ 860813 h 5955635"/>
              <a:gd name="connsiteX3285" fmla="*/ 4477005 w 6187971"/>
              <a:gd name="connsiteY3285" fmla="*/ 877560 h 5955635"/>
              <a:gd name="connsiteX3286" fmla="*/ 4482471 w 6187971"/>
              <a:gd name="connsiteY3286" fmla="*/ 881101 h 5955635"/>
              <a:gd name="connsiteX3287" fmla="*/ 4486975 w 6187971"/>
              <a:gd name="connsiteY3287" fmla="*/ 880139 h 5955635"/>
              <a:gd name="connsiteX3288" fmla="*/ 4487937 w 6187971"/>
              <a:gd name="connsiteY3288" fmla="*/ 884643 h 5955635"/>
              <a:gd name="connsiteX3289" fmla="*/ 4484395 w 6187971"/>
              <a:gd name="connsiteY3289" fmla="*/ 890110 h 5955635"/>
              <a:gd name="connsiteX3290" fmla="*/ 4507878 w 6187971"/>
              <a:gd name="connsiteY3290" fmla="*/ 889801 h 5955635"/>
              <a:gd name="connsiteX3291" fmla="*/ 4547105 w 6187971"/>
              <a:gd name="connsiteY3291" fmla="*/ 919098 h 5955635"/>
              <a:gd name="connsiteX3292" fmla="*/ 4542600 w 6187971"/>
              <a:gd name="connsiteY3292" fmla="*/ 920061 h 5955635"/>
              <a:gd name="connsiteX3293" fmla="*/ 4548067 w 6187971"/>
              <a:gd name="connsiteY3293" fmla="*/ 923603 h 5955635"/>
              <a:gd name="connsiteX3294" fmla="*/ 4533593 w 6187971"/>
              <a:gd name="connsiteY3294" fmla="*/ 921985 h 5955635"/>
              <a:gd name="connsiteX3295" fmla="*/ 4558999 w 6187971"/>
              <a:gd name="connsiteY3295" fmla="*/ 930686 h 5955635"/>
              <a:gd name="connsiteX3296" fmla="*/ 4565428 w 6187971"/>
              <a:gd name="connsiteY3296" fmla="*/ 938732 h 5955635"/>
              <a:gd name="connsiteX3297" fmla="*/ 4570895 w 6187971"/>
              <a:gd name="connsiteY3297" fmla="*/ 942274 h 5955635"/>
              <a:gd name="connsiteX3298" fmla="*/ 4574437 w 6187971"/>
              <a:gd name="connsiteY3298" fmla="*/ 936808 h 5955635"/>
              <a:gd name="connsiteX3299" fmla="*/ 4607235 w 6187971"/>
              <a:gd name="connsiteY3299" fmla="*/ 958058 h 5955635"/>
              <a:gd name="connsiteX3300" fmla="*/ 4612701 w 6187971"/>
              <a:gd name="connsiteY3300" fmla="*/ 961599 h 5955635"/>
              <a:gd name="connsiteX3301" fmla="*/ 4617205 w 6187971"/>
              <a:gd name="connsiteY3301" fmla="*/ 960637 h 5955635"/>
              <a:gd name="connsiteX3302" fmla="*/ 4721066 w 6187971"/>
              <a:gd name="connsiteY3302" fmla="*/ 1027932 h 5955635"/>
              <a:gd name="connsiteX3303" fmla="*/ 4728457 w 6187971"/>
              <a:gd name="connsiteY3303" fmla="*/ 1040481 h 5955635"/>
              <a:gd name="connsiteX3304" fmla="*/ 4738427 w 6187971"/>
              <a:gd name="connsiteY3304" fmla="*/ 1043060 h 5955635"/>
              <a:gd name="connsiteX3305" fmla="*/ 4817842 w 6187971"/>
              <a:gd name="connsiteY3305" fmla="*/ 1106158 h 5955635"/>
              <a:gd name="connsiteX3306" fmla="*/ 4898221 w 6187971"/>
              <a:gd name="connsiteY3306" fmla="*/ 1173759 h 5955635"/>
              <a:gd name="connsiteX3307" fmla="*/ 4905611 w 6187971"/>
              <a:gd name="connsiteY3307" fmla="*/ 1186309 h 5955635"/>
              <a:gd name="connsiteX3308" fmla="*/ 4909153 w 6187971"/>
              <a:gd name="connsiteY3308" fmla="*/ 1180842 h 5955635"/>
              <a:gd name="connsiteX3309" fmla="*/ 4951267 w 6187971"/>
              <a:gd name="connsiteY3309" fmla="*/ 1223651 h 5955635"/>
              <a:gd name="connsiteX3310" fmla="*/ 4980523 w 6187971"/>
              <a:gd name="connsiteY3310" fmla="*/ 1250367 h 5955635"/>
              <a:gd name="connsiteX3311" fmla="*/ 5028102 w 6187971"/>
              <a:gd name="connsiteY3311" fmla="*/ 1296718 h 5955635"/>
              <a:gd name="connsiteX3312" fmla="*/ 5088540 w 6187971"/>
              <a:gd name="connsiteY3312" fmla="*/ 1359160 h 5955635"/>
              <a:gd name="connsiteX3313" fmla="*/ 5090465 w 6187971"/>
              <a:gd name="connsiteY3313" fmla="*/ 1368168 h 5955635"/>
              <a:gd name="connsiteX3314" fmla="*/ 5152826 w 6187971"/>
              <a:gd name="connsiteY3314" fmla="*/ 1439619 h 5955635"/>
              <a:gd name="connsiteX3315" fmla="*/ 5163758 w 6187971"/>
              <a:gd name="connsiteY3315" fmla="*/ 1446702 h 5955635"/>
              <a:gd name="connsiteX3316" fmla="*/ 5190435 w 6187971"/>
              <a:gd name="connsiteY3316" fmla="*/ 1483389 h 5955635"/>
              <a:gd name="connsiteX3317" fmla="*/ 5213263 w 6187971"/>
              <a:gd name="connsiteY3317" fmla="*/ 1502060 h 5955635"/>
              <a:gd name="connsiteX3318" fmla="*/ 5270466 w 6187971"/>
              <a:gd name="connsiteY3318" fmla="*/ 1593451 h 5955635"/>
              <a:gd name="connsiteX3319" fmla="*/ 5352421 w 6187971"/>
              <a:gd name="connsiteY3319" fmla="*/ 1712521 h 5955635"/>
              <a:gd name="connsiteX3320" fmla="*/ 5378135 w 6187971"/>
              <a:gd name="connsiteY3320" fmla="*/ 1744704 h 5955635"/>
              <a:gd name="connsiteX3321" fmla="*/ 5372669 w 6187971"/>
              <a:gd name="connsiteY3321" fmla="*/ 1741162 h 5955635"/>
              <a:gd name="connsiteX3322" fmla="*/ 5401270 w 6187971"/>
              <a:gd name="connsiteY3322" fmla="*/ 1786858 h 5955635"/>
              <a:gd name="connsiteX3323" fmla="*/ 5404157 w 6187971"/>
              <a:gd name="connsiteY3323" fmla="*/ 1800370 h 5955635"/>
              <a:gd name="connsiteX3324" fmla="*/ 5479989 w 6187971"/>
              <a:gd name="connsiteY3324" fmla="*/ 1934877 h 5955635"/>
              <a:gd name="connsiteX3325" fmla="*/ 5475486 w 6187971"/>
              <a:gd name="connsiteY3325" fmla="*/ 1935839 h 5955635"/>
              <a:gd name="connsiteX3326" fmla="*/ 5476448 w 6187971"/>
              <a:gd name="connsiteY3326" fmla="*/ 1940343 h 5955635"/>
              <a:gd name="connsiteX3327" fmla="*/ 5481913 w 6187971"/>
              <a:gd name="connsiteY3327" fmla="*/ 1943885 h 5955635"/>
              <a:gd name="connsiteX3328" fmla="*/ 5506012 w 6187971"/>
              <a:gd name="connsiteY3328" fmla="*/ 1990543 h 5955635"/>
              <a:gd name="connsiteX3329" fmla="*/ 5506974 w 6187971"/>
              <a:gd name="connsiteY3329" fmla="*/ 1995046 h 5955635"/>
              <a:gd name="connsiteX3330" fmla="*/ 5507936 w 6187971"/>
              <a:gd name="connsiteY3330" fmla="*/ 1999551 h 5955635"/>
              <a:gd name="connsiteX3331" fmla="*/ 5512440 w 6187971"/>
              <a:gd name="connsiteY3331" fmla="*/ 1998588 h 5955635"/>
              <a:gd name="connsiteX3332" fmla="*/ 5511478 w 6187971"/>
              <a:gd name="connsiteY3332" fmla="*/ 1994084 h 5955635"/>
              <a:gd name="connsiteX3333" fmla="*/ 5519831 w 6187971"/>
              <a:gd name="connsiteY3333" fmla="*/ 2011138 h 5955635"/>
              <a:gd name="connsiteX3334" fmla="*/ 5528839 w 6187971"/>
              <a:gd name="connsiteY3334" fmla="*/ 2009213 h 5955635"/>
              <a:gd name="connsiteX3335" fmla="*/ 5521448 w 6187971"/>
              <a:gd name="connsiteY3335" fmla="*/ 1996664 h 5955635"/>
              <a:gd name="connsiteX3336" fmla="*/ 5525952 w 6187971"/>
              <a:gd name="connsiteY3336" fmla="*/ 1995701 h 5955635"/>
              <a:gd name="connsiteX3337" fmla="*/ 5500238 w 6187971"/>
              <a:gd name="connsiteY3337" fmla="*/ 1963519 h 5955635"/>
              <a:gd name="connsiteX3338" fmla="*/ 5498313 w 6187971"/>
              <a:gd name="connsiteY3338" fmla="*/ 1954510 h 5955635"/>
              <a:gd name="connsiteX3339" fmla="*/ 5497351 w 6187971"/>
              <a:gd name="connsiteY3339" fmla="*/ 1950007 h 5955635"/>
              <a:gd name="connsiteX3340" fmla="*/ 5496389 w 6187971"/>
              <a:gd name="connsiteY3340" fmla="*/ 1945502 h 5955635"/>
              <a:gd name="connsiteX3341" fmla="*/ 5491884 w 6187971"/>
              <a:gd name="connsiteY3341" fmla="*/ 1946465 h 5955635"/>
              <a:gd name="connsiteX3342" fmla="*/ 5489960 w 6187971"/>
              <a:gd name="connsiteY3342" fmla="*/ 1937456 h 5955635"/>
              <a:gd name="connsiteX3343" fmla="*/ 5499931 w 6187971"/>
              <a:gd name="connsiteY3343" fmla="*/ 1940036 h 5955635"/>
              <a:gd name="connsiteX3344" fmla="*/ 5492540 w 6187971"/>
              <a:gd name="connsiteY3344" fmla="*/ 1927486 h 5955635"/>
              <a:gd name="connsiteX3345" fmla="*/ 5491577 w 6187971"/>
              <a:gd name="connsiteY3345" fmla="*/ 1922981 h 5955635"/>
              <a:gd name="connsiteX3346" fmla="*/ 5490615 w 6187971"/>
              <a:gd name="connsiteY3346" fmla="*/ 1918478 h 5955635"/>
              <a:gd name="connsiteX3347" fmla="*/ 5489653 w 6187971"/>
              <a:gd name="connsiteY3347" fmla="*/ 1913974 h 5955635"/>
              <a:gd name="connsiteX3348" fmla="*/ 5481299 w 6187971"/>
              <a:gd name="connsiteY3348" fmla="*/ 1896920 h 5955635"/>
              <a:gd name="connsiteX3349" fmla="*/ 5475833 w 6187971"/>
              <a:gd name="connsiteY3349" fmla="*/ 1893379 h 5955635"/>
              <a:gd name="connsiteX3350" fmla="*/ 5474871 w 6187971"/>
              <a:gd name="connsiteY3350" fmla="*/ 1888874 h 5955635"/>
              <a:gd name="connsiteX3351" fmla="*/ 5475833 w 6187971"/>
              <a:gd name="connsiteY3351" fmla="*/ 1893379 h 5955635"/>
              <a:gd name="connsiteX3352" fmla="*/ 5452699 w 6187971"/>
              <a:gd name="connsiteY3352" fmla="*/ 1851225 h 5955635"/>
              <a:gd name="connsiteX3353" fmla="*/ 5450774 w 6187971"/>
              <a:gd name="connsiteY3353" fmla="*/ 1842216 h 5955635"/>
              <a:gd name="connsiteX3354" fmla="*/ 5446270 w 6187971"/>
              <a:gd name="connsiteY3354" fmla="*/ 1843178 h 5955635"/>
              <a:gd name="connsiteX3355" fmla="*/ 5424098 w 6187971"/>
              <a:gd name="connsiteY3355" fmla="*/ 1805529 h 5955635"/>
              <a:gd name="connsiteX3356" fmla="*/ 5419593 w 6187971"/>
              <a:gd name="connsiteY3356" fmla="*/ 1806491 h 5955635"/>
              <a:gd name="connsiteX3357" fmla="*/ 5418631 w 6187971"/>
              <a:gd name="connsiteY3357" fmla="*/ 1801987 h 5955635"/>
              <a:gd name="connsiteX3358" fmla="*/ 5423135 w 6187971"/>
              <a:gd name="connsiteY3358" fmla="*/ 1801025 h 5955635"/>
              <a:gd name="connsiteX3359" fmla="*/ 5422173 w 6187971"/>
              <a:gd name="connsiteY3359" fmla="*/ 1796521 h 5955635"/>
              <a:gd name="connsiteX3360" fmla="*/ 5416707 w 6187971"/>
              <a:gd name="connsiteY3360" fmla="*/ 1792979 h 5955635"/>
              <a:gd name="connsiteX3361" fmla="*/ 5349226 w 6187971"/>
              <a:gd name="connsiteY3361" fmla="*/ 1675527 h 5955635"/>
              <a:gd name="connsiteX3362" fmla="*/ 5332520 w 6187971"/>
              <a:gd name="connsiteY3362" fmla="*/ 1641419 h 5955635"/>
              <a:gd name="connsiteX3363" fmla="*/ 5314197 w 6187971"/>
              <a:gd name="connsiteY3363" fmla="*/ 1621785 h 5955635"/>
              <a:gd name="connsiteX3364" fmla="*/ 5288482 w 6187971"/>
              <a:gd name="connsiteY3364" fmla="*/ 1589602 h 5955635"/>
              <a:gd name="connsiteX3365" fmla="*/ 5106557 w 6187971"/>
              <a:gd name="connsiteY3365" fmla="*/ 1355311 h 5955635"/>
              <a:gd name="connsiteX3366" fmla="*/ 5109135 w 6187971"/>
              <a:gd name="connsiteY3366" fmla="*/ 1345340 h 5955635"/>
              <a:gd name="connsiteX3367" fmla="*/ 5110098 w 6187971"/>
              <a:gd name="connsiteY3367" fmla="*/ 1349844 h 5955635"/>
              <a:gd name="connsiteX3368" fmla="*/ 5114602 w 6187971"/>
              <a:gd name="connsiteY3368" fmla="*/ 1348882 h 5955635"/>
              <a:gd name="connsiteX3369" fmla="*/ 5108173 w 6187971"/>
              <a:gd name="connsiteY3369" fmla="*/ 1340837 h 5955635"/>
              <a:gd name="connsiteX3370" fmla="*/ 5105286 w 6187971"/>
              <a:gd name="connsiteY3370" fmla="*/ 1327325 h 5955635"/>
              <a:gd name="connsiteX3371" fmla="*/ 5084383 w 6187971"/>
              <a:gd name="connsiteY3371" fmla="*/ 1317661 h 5955635"/>
              <a:gd name="connsiteX3372" fmla="*/ 5083421 w 6187971"/>
              <a:gd name="connsiteY3372" fmla="*/ 1313158 h 5955635"/>
              <a:gd name="connsiteX3373" fmla="*/ 5077955 w 6187971"/>
              <a:gd name="connsiteY3373" fmla="*/ 1309615 h 5955635"/>
              <a:gd name="connsiteX3374" fmla="*/ 5076993 w 6187971"/>
              <a:gd name="connsiteY3374" fmla="*/ 1305112 h 5955635"/>
              <a:gd name="connsiteX3375" fmla="*/ 5072489 w 6187971"/>
              <a:gd name="connsiteY3375" fmla="*/ 1306074 h 5955635"/>
              <a:gd name="connsiteX3376" fmla="*/ 5066060 w 6187971"/>
              <a:gd name="connsiteY3376" fmla="*/ 1298028 h 5955635"/>
              <a:gd name="connsiteX3377" fmla="*/ 5052241 w 6187971"/>
              <a:gd name="connsiteY3377" fmla="*/ 1277432 h 5955635"/>
              <a:gd name="connsiteX3378" fmla="*/ 5056745 w 6187971"/>
              <a:gd name="connsiteY3378" fmla="*/ 1276470 h 5955635"/>
              <a:gd name="connsiteX3379" fmla="*/ 5062211 w 6187971"/>
              <a:gd name="connsiteY3379" fmla="*/ 1280011 h 5955635"/>
              <a:gd name="connsiteX3380" fmla="*/ 5055783 w 6187971"/>
              <a:gd name="connsiteY3380" fmla="*/ 1271966 h 5955635"/>
              <a:gd name="connsiteX3381" fmla="*/ 5050316 w 6187971"/>
              <a:gd name="connsiteY3381" fmla="*/ 1268424 h 5955635"/>
              <a:gd name="connsiteX3382" fmla="*/ 5032955 w 6187971"/>
              <a:gd name="connsiteY3382" fmla="*/ 1253295 h 5955635"/>
              <a:gd name="connsiteX3383" fmla="*/ 5031993 w 6187971"/>
              <a:gd name="connsiteY3383" fmla="*/ 1248791 h 5955635"/>
              <a:gd name="connsiteX3384" fmla="*/ 5025564 w 6187971"/>
              <a:gd name="connsiteY3384" fmla="*/ 1240744 h 5955635"/>
              <a:gd name="connsiteX3385" fmla="*/ 5021059 w 6187971"/>
              <a:gd name="connsiteY3385" fmla="*/ 1241707 h 5955635"/>
              <a:gd name="connsiteX3386" fmla="*/ 5022022 w 6187971"/>
              <a:gd name="connsiteY3386" fmla="*/ 1246211 h 5955635"/>
              <a:gd name="connsiteX3387" fmla="*/ 5014631 w 6187971"/>
              <a:gd name="connsiteY3387" fmla="*/ 1233661 h 5955635"/>
              <a:gd name="connsiteX3388" fmla="*/ 5005623 w 6187971"/>
              <a:gd name="connsiteY3388" fmla="*/ 1235586 h 5955635"/>
              <a:gd name="connsiteX3389" fmla="*/ 5003698 w 6187971"/>
              <a:gd name="connsiteY3389" fmla="*/ 1226578 h 5955635"/>
              <a:gd name="connsiteX3390" fmla="*/ 4998232 w 6187971"/>
              <a:gd name="connsiteY3390" fmla="*/ 1223036 h 5955635"/>
              <a:gd name="connsiteX3391" fmla="*/ 4997269 w 6187971"/>
              <a:gd name="connsiteY3391" fmla="*/ 1218532 h 5955635"/>
              <a:gd name="connsiteX3392" fmla="*/ 4992766 w 6187971"/>
              <a:gd name="connsiteY3392" fmla="*/ 1219494 h 5955635"/>
              <a:gd name="connsiteX3393" fmla="*/ 4993728 w 6187971"/>
              <a:gd name="connsiteY3393" fmla="*/ 1223998 h 5955635"/>
              <a:gd name="connsiteX3394" fmla="*/ 4947111 w 6187971"/>
              <a:gd name="connsiteY3394" fmla="*/ 1182152 h 5955635"/>
              <a:gd name="connsiteX3395" fmla="*/ 4940682 w 6187971"/>
              <a:gd name="connsiteY3395" fmla="*/ 1174106 h 5955635"/>
              <a:gd name="connsiteX3396" fmla="*/ 4930712 w 6187971"/>
              <a:gd name="connsiteY3396" fmla="*/ 1171526 h 5955635"/>
              <a:gd name="connsiteX3397" fmla="*/ 4931467 w 6187971"/>
              <a:gd name="connsiteY3397" fmla="*/ 1175063 h 5955635"/>
              <a:gd name="connsiteX3398" fmla="*/ 4916930 w 6187971"/>
              <a:gd name="connsiteY3398" fmla="*/ 1163507 h 5955635"/>
              <a:gd name="connsiteX3399" fmla="*/ 4867695 w 6187971"/>
              <a:gd name="connsiteY3399" fmla="*/ 1119055 h 5955635"/>
              <a:gd name="connsiteX3400" fmla="*/ 4842287 w 6187971"/>
              <a:gd name="connsiteY3400" fmla="*/ 1110354 h 5955635"/>
              <a:gd name="connsiteX3401" fmla="*/ 4839401 w 6187971"/>
              <a:gd name="connsiteY3401" fmla="*/ 1096842 h 5955635"/>
              <a:gd name="connsiteX3402" fmla="*/ 4811106 w 6187971"/>
              <a:gd name="connsiteY3402" fmla="*/ 1074629 h 5955635"/>
              <a:gd name="connsiteX3403" fmla="*/ 4791166 w 6187971"/>
              <a:gd name="connsiteY3403" fmla="*/ 1069470 h 5955635"/>
              <a:gd name="connsiteX3404" fmla="*/ 4772842 w 6187971"/>
              <a:gd name="connsiteY3404" fmla="*/ 1049837 h 5955635"/>
              <a:gd name="connsiteX3405" fmla="*/ 4777346 w 6187971"/>
              <a:gd name="connsiteY3405" fmla="*/ 1048874 h 5955635"/>
              <a:gd name="connsiteX3406" fmla="*/ 4787317 w 6187971"/>
              <a:gd name="connsiteY3406" fmla="*/ 1051454 h 5955635"/>
              <a:gd name="connsiteX3407" fmla="*/ 4780888 w 6187971"/>
              <a:gd name="connsiteY3407" fmla="*/ 1043408 h 5955635"/>
              <a:gd name="connsiteX3408" fmla="*/ 4775422 w 6187971"/>
              <a:gd name="connsiteY3408" fmla="*/ 1039866 h 5955635"/>
              <a:gd name="connsiteX3409" fmla="*/ 4790858 w 6187971"/>
              <a:gd name="connsiteY3409" fmla="*/ 1045987 h 5955635"/>
              <a:gd name="connsiteX3410" fmla="*/ 4768993 w 6187971"/>
              <a:gd name="connsiteY3410" fmla="*/ 1031821 h 5955635"/>
              <a:gd name="connsiteX3411" fmla="*/ 4763527 w 6187971"/>
              <a:gd name="connsiteY3411" fmla="*/ 1028279 h 5955635"/>
              <a:gd name="connsiteX3412" fmla="*/ 4748090 w 6187971"/>
              <a:gd name="connsiteY3412" fmla="*/ 1022158 h 5955635"/>
              <a:gd name="connsiteX3413" fmla="*/ 4754519 w 6187971"/>
              <a:gd name="connsiteY3413" fmla="*/ 1030204 h 5955635"/>
              <a:gd name="connsiteX3414" fmla="*/ 4755481 w 6187971"/>
              <a:gd name="connsiteY3414" fmla="*/ 1034708 h 5955635"/>
              <a:gd name="connsiteX3415" fmla="*/ 4739082 w 6187971"/>
              <a:gd name="connsiteY3415" fmla="*/ 1024083 h 5955635"/>
              <a:gd name="connsiteX3416" fmla="*/ 4747435 w 6187971"/>
              <a:gd name="connsiteY3416" fmla="*/ 1041136 h 5955635"/>
              <a:gd name="connsiteX3417" fmla="*/ 4722683 w 6187971"/>
              <a:gd name="connsiteY3417" fmla="*/ 1013457 h 5955635"/>
              <a:gd name="connsiteX3418" fmla="*/ 4728150 w 6187971"/>
              <a:gd name="connsiteY3418" fmla="*/ 1016998 h 5955635"/>
              <a:gd name="connsiteX3419" fmla="*/ 4737157 w 6187971"/>
              <a:gd name="connsiteY3419" fmla="*/ 1015074 h 5955635"/>
              <a:gd name="connsiteX3420" fmla="*/ 4726225 w 6187971"/>
              <a:gd name="connsiteY3420" fmla="*/ 1007991 h 5955635"/>
              <a:gd name="connsiteX3421" fmla="*/ 4725263 w 6187971"/>
              <a:gd name="connsiteY3421" fmla="*/ 1003486 h 5955635"/>
              <a:gd name="connsiteX3422" fmla="*/ 4724301 w 6187971"/>
              <a:gd name="connsiteY3422" fmla="*/ 998982 h 5955635"/>
              <a:gd name="connsiteX3423" fmla="*/ 4728804 w 6187971"/>
              <a:gd name="connsiteY3423" fmla="*/ 998020 h 5955635"/>
              <a:gd name="connsiteX3424" fmla="*/ 4718834 w 6187971"/>
              <a:gd name="connsiteY3424" fmla="*/ 995441 h 5955635"/>
              <a:gd name="connsiteX3425" fmla="*/ 4713367 w 6187971"/>
              <a:gd name="connsiteY3425" fmla="*/ 991899 h 5955635"/>
              <a:gd name="connsiteX3426" fmla="*/ 4700511 w 6187971"/>
              <a:gd name="connsiteY3426" fmla="*/ 975807 h 5955635"/>
              <a:gd name="connsiteX3427" fmla="*/ 4705976 w 6187971"/>
              <a:gd name="connsiteY3427" fmla="*/ 979349 h 5955635"/>
              <a:gd name="connsiteX3428" fmla="*/ 4715947 w 6187971"/>
              <a:gd name="connsiteY3428" fmla="*/ 981929 h 5955635"/>
              <a:gd name="connsiteX3429" fmla="*/ 4704052 w 6187971"/>
              <a:gd name="connsiteY3429" fmla="*/ 970341 h 5955635"/>
              <a:gd name="connsiteX3430" fmla="*/ 4698586 w 6187971"/>
              <a:gd name="connsiteY3430" fmla="*/ 966799 h 5955635"/>
              <a:gd name="connsiteX3431" fmla="*/ 4693119 w 6187971"/>
              <a:gd name="connsiteY3431" fmla="*/ 963257 h 5955635"/>
              <a:gd name="connsiteX3432" fmla="*/ 4684112 w 6187971"/>
              <a:gd name="connsiteY3432" fmla="*/ 965182 h 5955635"/>
              <a:gd name="connsiteX3433" fmla="*/ 4690540 w 6187971"/>
              <a:gd name="connsiteY3433" fmla="*/ 973228 h 5955635"/>
              <a:gd name="connsiteX3434" fmla="*/ 4695044 w 6187971"/>
              <a:gd name="connsiteY3434" fmla="*/ 972266 h 5955635"/>
              <a:gd name="connsiteX3435" fmla="*/ 4700511 w 6187971"/>
              <a:gd name="connsiteY3435" fmla="*/ 975807 h 5955635"/>
              <a:gd name="connsiteX3436" fmla="*/ 4708863 w 6187971"/>
              <a:gd name="connsiteY3436" fmla="*/ 992861 h 5955635"/>
              <a:gd name="connsiteX3437" fmla="*/ 4703397 w 6187971"/>
              <a:gd name="connsiteY3437" fmla="*/ 989319 h 5955635"/>
              <a:gd name="connsiteX3438" fmla="*/ 4704360 w 6187971"/>
              <a:gd name="connsiteY3438" fmla="*/ 993823 h 5955635"/>
              <a:gd name="connsiteX3439" fmla="*/ 4705322 w 6187971"/>
              <a:gd name="connsiteY3439" fmla="*/ 998327 h 5955635"/>
              <a:gd name="connsiteX3440" fmla="*/ 4709825 w 6187971"/>
              <a:gd name="connsiteY3440" fmla="*/ 997365 h 5955635"/>
              <a:gd name="connsiteX3441" fmla="*/ 4715292 w 6187971"/>
              <a:gd name="connsiteY3441" fmla="*/ 1000907 h 5955635"/>
              <a:gd name="connsiteX3442" fmla="*/ 4710787 w 6187971"/>
              <a:gd name="connsiteY3442" fmla="*/ 1001869 h 5955635"/>
              <a:gd name="connsiteX3443" fmla="*/ 4716254 w 6187971"/>
              <a:gd name="connsiteY3443" fmla="*/ 1005411 h 5955635"/>
              <a:gd name="connsiteX3444" fmla="*/ 4717216 w 6187971"/>
              <a:gd name="connsiteY3444" fmla="*/ 1009915 h 5955635"/>
              <a:gd name="connsiteX3445" fmla="*/ 4678952 w 6187971"/>
              <a:gd name="connsiteY3445" fmla="*/ 985123 h 5955635"/>
              <a:gd name="connsiteX3446" fmla="*/ 4683456 w 6187971"/>
              <a:gd name="connsiteY3446" fmla="*/ 984160 h 5955635"/>
              <a:gd name="connsiteX3447" fmla="*/ 4687961 w 6187971"/>
              <a:gd name="connsiteY3447" fmla="*/ 983198 h 5955635"/>
              <a:gd name="connsiteX3448" fmla="*/ 4682494 w 6187971"/>
              <a:gd name="connsiteY3448" fmla="*/ 979656 h 5955635"/>
              <a:gd name="connsiteX3449" fmla="*/ 4677990 w 6187971"/>
              <a:gd name="connsiteY3449" fmla="*/ 980618 h 5955635"/>
              <a:gd name="connsiteX3450" fmla="*/ 4672523 w 6187971"/>
              <a:gd name="connsiteY3450" fmla="*/ 977077 h 5955635"/>
              <a:gd name="connsiteX3451" fmla="*/ 4659666 w 6187971"/>
              <a:gd name="connsiteY3451" fmla="*/ 960985 h 5955635"/>
              <a:gd name="connsiteX3452" fmla="*/ 4658704 w 6187971"/>
              <a:gd name="connsiteY3452" fmla="*/ 956481 h 5955635"/>
              <a:gd name="connsiteX3453" fmla="*/ 4653237 w 6187971"/>
              <a:gd name="connsiteY3453" fmla="*/ 952939 h 5955635"/>
              <a:gd name="connsiteX3454" fmla="*/ 4648733 w 6187971"/>
              <a:gd name="connsiteY3454" fmla="*/ 953901 h 5955635"/>
              <a:gd name="connsiteX3455" fmla="*/ 4649695 w 6187971"/>
              <a:gd name="connsiteY3455" fmla="*/ 958406 h 5955635"/>
              <a:gd name="connsiteX3456" fmla="*/ 4626869 w 6187971"/>
              <a:gd name="connsiteY3456" fmla="*/ 939735 h 5955635"/>
              <a:gd name="connsiteX3457" fmla="*/ 4621402 w 6187971"/>
              <a:gd name="connsiteY3457" fmla="*/ 936193 h 5955635"/>
              <a:gd name="connsiteX3458" fmla="*/ 4616898 w 6187971"/>
              <a:gd name="connsiteY3458" fmla="*/ 937155 h 5955635"/>
              <a:gd name="connsiteX3459" fmla="*/ 4617860 w 6187971"/>
              <a:gd name="connsiteY3459" fmla="*/ 941660 h 5955635"/>
              <a:gd name="connsiteX3460" fmla="*/ 4597919 w 6187971"/>
              <a:gd name="connsiteY3460" fmla="*/ 936500 h 5955635"/>
              <a:gd name="connsiteX3461" fmla="*/ 4529437 w 6187971"/>
              <a:gd name="connsiteY3461" fmla="*/ 880487 h 5955635"/>
              <a:gd name="connsiteX3462" fmla="*/ 4525895 w 6187971"/>
              <a:gd name="connsiteY3462" fmla="*/ 885952 h 5955635"/>
              <a:gd name="connsiteX3463" fmla="*/ 4524932 w 6187971"/>
              <a:gd name="connsiteY3463" fmla="*/ 881449 h 5955635"/>
              <a:gd name="connsiteX3464" fmla="*/ 4519466 w 6187971"/>
              <a:gd name="connsiteY3464" fmla="*/ 877907 h 5955635"/>
              <a:gd name="connsiteX3465" fmla="*/ 4520428 w 6187971"/>
              <a:gd name="connsiteY3465" fmla="*/ 882411 h 5955635"/>
              <a:gd name="connsiteX3466" fmla="*/ 4484744 w 6187971"/>
              <a:gd name="connsiteY3466" fmla="*/ 847649 h 5955635"/>
              <a:gd name="connsiteX3467" fmla="*/ 4476697 w 6187971"/>
              <a:gd name="connsiteY3467" fmla="*/ 854077 h 5955635"/>
              <a:gd name="connsiteX3468" fmla="*/ 4470269 w 6187971"/>
              <a:gd name="connsiteY3468" fmla="*/ 846031 h 5955635"/>
              <a:gd name="connsiteX3469" fmla="*/ 4459336 w 6187971"/>
              <a:gd name="connsiteY3469" fmla="*/ 838948 h 5955635"/>
              <a:gd name="connsiteX3470" fmla="*/ 4463840 w 6187971"/>
              <a:gd name="connsiteY3470" fmla="*/ 837986 h 5955635"/>
              <a:gd name="connsiteX3471" fmla="*/ 4462878 w 6187971"/>
              <a:gd name="connsiteY3471" fmla="*/ 833481 h 5955635"/>
              <a:gd name="connsiteX3472" fmla="*/ 4452907 w 6187971"/>
              <a:gd name="connsiteY3472" fmla="*/ 830902 h 5955635"/>
              <a:gd name="connsiteX3473" fmla="*/ 4448404 w 6187971"/>
              <a:gd name="connsiteY3473" fmla="*/ 831864 h 5955635"/>
              <a:gd name="connsiteX3474" fmla="*/ 4411102 w 6187971"/>
              <a:gd name="connsiteY3474" fmla="*/ 811576 h 5955635"/>
              <a:gd name="connsiteX3475" fmla="*/ 4422996 w 6187971"/>
              <a:gd name="connsiteY3475" fmla="*/ 823163 h 5955635"/>
              <a:gd name="connsiteX3476" fmla="*/ 4442937 w 6187971"/>
              <a:gd name="connsiteY3476" fmla="*/ 828322 h 5955635"/>
              <a:gd name="connsiteX3477" fmla="*/ 4437470 w 6187971"/>
              <a:gd name="connsiteY3477" fmla="*/ 824781 h 5955635"/>
              <a:gd name="connsiteX3478" fmla="*/ 4432966 w 6187971"/>
              <a:gd name="connsiteY3478" fmla="*/ 825743 h 5955635"/>
              <a:gd name="connsiteX3479" fmla="*/ 4433928 w 6187971"/>
              <a:gd name="connsiteY3479" fmla="*/ 830246 h 5955635"/>
              <a:gd name="connsiteX3480" fmla="*/ 4439395 w 6187971"/>
              <a:gd name="connsiteY3480" fmla="*/ 833789 h 5955635"/>
              <a:gd name="connsiteX3481" fmla="*/ 4434891 w 6187971"/>
              <a:gd name="connsiteY3481" fmla="*/ 834751 h 5955635"/>
              <a:gd name="connsiteX3482" fmla="*/ 4429425 w 6187971"/>
              <a:gd name="connsiteY3482" fmla="*/ 831209 h 5955635"/>
              <a:gd name="connsiteX3483" fmla="*/ 4430387 w 6187971"/>
              <a:gd name="connsiteY3483" fmla="*/ 835713 h 5955635"/>
              <a:gd name="connsiteX3484" fmla="*/ 4435853 w 6187971"/>
              <a:gd name="connsiteY3484" fmla="*/ 839255 h 5955635"/>
              <a:gd name="connsiteX3485" fmla="*/ 4441320 w 6187971"/>
              <a:gd name="connsiteY3485" fmla="*/ 842797 h 5955635"/>
              <a:gd name="connsiteX3486" fmla="*/ 4431350 w 6187971"/>
              <a:gd name="connsiteY3486" fmla="*/ 840217 h 5955635"/>
              <a:gd name="connsiteX3487" fmla="*/ 4425883 w 6187971"/>
              <a:gd name="connsiteY3487" fmla="*/ 836675 h 5955635"/>
              <a:gd name="connsiteX3488" fmla="*/ 4420416 w 6187971"/>
              <a:gd name="connsiteY3488" fmla="*/ 833133 h 5955635"/>
              <a:gd name="connsiteX3489" fmla="*/ 4409484 w 6187971"/>
              <a:gd name="connsiteY3489" fmla="*/ 826050 h 5955635"/>
              <a:gd name="connsiteX3490" fmla="*/ 4411408 w 6187971"/>
              <a:gd name="connsiteY3490" fmla="*/ 835058 h 5955635"/>
              <a:gd name="connsiteX3491" fmla="*/ 4412371 w 6187971"/>
              <a:gd name="connsiteY3491" fmla="*/ 839562 h 5955635"/>
              <a:gd name="connsiteX3492" fmla="*/ 4389543 w 6187971"/>
              <a:gd name="connsiteY3492" fmla="*/ 820892 h 5955635"/>
              <a:gd name="connsiteX3493" fmla="*/ 4394047 w 6187971"/>
              <a:gd name="connsiteY3493" fmla="*/ 819929 h 5955635"/>
              <a:gd name="connsiteX3494" fmla="*/ 4393085 w 6187971"/>
              <a:gd name="connsiteY3494" fmla="*/ 815425 h 5955635"/>
              <a:gd name="connsiteX3495" fmla="*/ 4388581 w 6187971"/>
              <a:gd name="connsiteY3495" fmla="*/ 816387 h 5955635"/>
              <a:gd name="connsiteX3496" fmla="*/ 4384076 w 6187971"/>
              <a:gd name="connsiteY3496" fmla="*/ 817349 h 5955635"/>
              <a:gd name="connsiteX3497" fmla="*/ 4378611 w 6187971"/>
              <a:gd name="connsiteY3497" fmla="*/ 813807 h 5955635"/>
              <a:gd name="connsiteX3498" fmla="*/ 4362211 w 6187971"/>
              <a:gd name="connsiteY3498" fmla="*/ 803182 h 5955635"/>
              <a:gd name="connsiteX3499" fmla="*/ 4335187 w 6187971"/>
              <a:gd name="connsiteY3499" fmla="*/ 808956 h 5955635"/>
              <a:gd name="connsiteX3500" fmla="*/ 4360594 w 6187971"/>
              <a:gd name="connsiteY3500" fmla="*/ 817656 h 5955635"/>
              <a:gd name="connsiteX3501" fmla="*/ 4351586 w 6187971"/>
              <a:gd name="connsiteY3501" fmla="*/ 819581 h 5955635"/>
              <a:gd name="connsiteX3502" fmla="*/ 4352548 w 6187971"/>
              <a:gd name="connsiteY3502" fmla="*/ 824085 h 5955635"/>
              <a:gd name="connsiteX3503" fmla="*/ 4308817 w 6187971"/>
              <a:gd name="connsiteY3503" fmla="*/ 795751 h 5955635"/>
              <a:gd name="connsiteX3504" fmla="*/ 4266049 w 6187971"/>
              <a:gd name="connsiteY3504" fmla="*/ 771921 h 5955635"/>
              <a:gd name="connsiteX3505" fmla="*/ 4275057 w 6187971"/>
              <a:gd name="connsiteY3505" fmla="*/ 769997 h 5955635"/>
              <a:gd name="connsiteX3506" fmla="*/ 4253192 w 6187971"/>
              <a:gd name="connsiteY3506" fmla="*/ 755830 h 5955635"/>
              <a:gd name="connsiteX3507" fmla="*/ 4233250 w 6187971"/>
              <a:gd name="connsiteY3507" fmla="*/ 750670 h 5955635"/>
              <a:gd name="connsiteX3508" fmla="*/ 4224243 w 6187971"/>
              <a:gd name="connsiteY3508" fmla="*/ 752594 h 5955635"/>
              <a:gd name="connsiteX3509" fmla="*/ 4150601 w 6187971"/>
              <a:gd name="connsiteY3509" fmla="*/ 716522 h 5955635"/>
              <a:gd name="connsiteX3510" fmla="*/ 4135164 w 6187971"/>
              <a:gd name="connsiteY3510" fmla="*/ 710400 h 5955635"/>
              <a:gd name="connsiteX3511" fmla="*/ 4189520 w 6187971"/>
              <a:gd name="connsiteY3511" fmla="*/ 722336 h 5955635"/>
              <a:gd name="connsiteX3512" fmla="*/ 4188557 w 6187971"/>
              <a:gd name="connsiteY3512" fmla="*/ 717832 h 5955635"/>
              <a:gd name="connsiteX3513" fmla="*/ 4197566 w 6187971"/>
              <a:gd name="connsiteY3513" fmla="*/ 715907 h 5955635"/>
              <a:gd name="connsiteX3514" fmla="*/ 4134202 w 6187971"/>
              <a:gd name="connsiteY3514" fmla="*/ 705897 h 5955635"/>
              <a:gd name="connsiteX3515" fmla="*/ 4133240 w 6187971"/>
              <a:gd name="connsiteY3515" fmla="*/ 701393 h 5955635"/>
              <a:gd name="connsiteX3516" fmla="*/ 4137743 w 6187971"/>
              <a:gd name="connsiteY3516" fmla="*/ 700431 h 5955635"/>
              <a:gd name="connsiteX3517" fmla="*/ 4132277 w 6187971"/>
              <a:gd name="connsiteY3517" fmla="*/ 696888 h 5955635"/>
              <a:gd name="connsiteX3518" fmla="*/ 4111373 w 6187971"/>
              <a:gd name="connsiteY3518" fmla="*/ 687226 h 5955635"/>
              <a:gd name="connsiteX3519" fmla="*/ 4106870 w 6187971"/>
              <a:gd name="connsiteY3519" fmla="*/ 688188 h 5955635"/>
              <a:gd name="connsiteX3520" fmla="*/ 4101403 w 6187971"/>
              <a:gd name="connsiteY3520" fmla="*/ 684647 h 5955635"/>
              <a:gd name="connsiteX3521" fmla="*/ 4090471 w 6187971"/>
              <a:gd name="connsiteY3521" fmla="*/ 677562 h 5955635"/>
              <a:gd name="connsiteX3522" fmla="*/ 4089509 w 6187971"/>
              <a:gd name="connsiteY3522" fmla="*/ 673058 h 5955635"/>
              <a:gd name="connsiteX3523" fmla="*/ 4084042 w 6187971"/>
              <a:gd name="connsiteY3523" fmla="*/ 669517 h 5955635"/>
              <a:gd name="connsiteX3524" fmla="*/ 4080500 w 6187971"/>
              <a:gd name="connsiteY3524" fmla="*/ 674983 h 5955635"/>
              <a:gd name="connsiteX3525" fmla="*/ 4050589 w 6187971"/>
              <a:gd name="connsiteY3525" fmla="*/ 667244 h 5955635"/>
              <a:gd name="connsiteX3526" fmla="*/ 4055093 w 6187971"/>
              <a:gd name="connsiteY3526" fmla="*/ 666282 h 5955635"/>
              <a:gd name="connsiteX3527" fmla="*/ 4054131 w 6187971"/>
              <a:gd name="connsiteY3527" fmla="*/ 661779 h 5955635"/>
              <a:gd name="connsiteX3528" fmla="*/ 4049627 w 6187971"/>
              <a:gd name="connsiteY3528" fmla="*/ 662741 h 5955635"/>
              <a:gd name="connsiteX3529" fmla="*/ 4045123 w 6187971"/>
              <a:gd name="connsiteY3529" fmla="*/ 663703 h 5955635"/>
              <a:gd name="connsiteX3530" fmla="*/ 4030648 w 6187971"/>
              <a:gd name="connsiteY3530" fmla="*/ 662086 h 5955635"/>
              <a:gd name="connsiteX3531" fmla="*/ 4036115 w 6187971"/>
              <a:gd name="connsiteY3531" fmla="*/ 665628 h 5955635"/>
              <a:gd name="connsiteX3532" fmla="*/ 4080500 w 6187971"/>
              <a:gd name="connsiteY3532" fmla="*/ 674983 h 5955635"/>
              <a:gd name="connsiteX3533" fmla="*/ 4071492 w 6187971"/>
              <a:gd name="connsiteY3533" fmla="*/ 676907 h 5955635"/>
              <a:gd name="connsiteX3534" fmla="*/ 4072455 w 6187971"/>
              <a:gd name="connsiteY3534" fmla="*/ 681412 h 5955635"/>
              <a:gd name="connsiteX3535" fmla="*/ 4076958 w 6187971"/>
              <a:gd name="connsiteY3535" fmla="*/ 680449 h 5955635"/>
              <a:gd name="connsiteX3536" fmla="*/ 4082425 w 6187971"/>
              <a:gd name="connsiteY3536" fmla="*/ 683991 h 5955635"/>
              <a:gd name="connsiteX3537" fmla="*/ 4086929 w 6187971"/>
              <a:gd name="connsiteY3537" fmla="*/ 683029 h 5955635"/>
              <a:gd name="connsiteX3538" fmla="*/ 4083387 w 6187971"/>
              <a:gd name="connsiteY3538" fmla="*/ 688496 h 5955635"/>
              <a:gd name="connsiteX3539" fmla="*/ 4053476 w 6187971"/>
              <a:gd name="connsiteY3539" fmla="*/ 680756 h 5955635"/>
              <a:gd name="connsiteX3540" fmla="*/ 3998561 w 6187971"/>
              <a:gd name="connsiteY3540" fmla="*/ 660699 h 5955635"/>
              <a:gd name="connsiteX3541" fmla="*/ 3993680 w 6187971"/>
              <a:gd name="connsiteY3541" fmla="*/ 659158 h 5955635"/>
              <a:gd name="connsiteX3542" fmla="*/ 3795199 w 6187971"/>
              <a:gd name="connsiteY3542" fmla="*/ 553069 h 5955635"/>
              <a:gd name="connsiteX3543" fmla="*/ 3610375 w 6187971"/>
              <a:gd name="connsiteY3543" fmla="*/ 502608 h 5955635"/>
              <a:gd name="connsiteX3544" fmla="*/ 3188329 w 6187971"/>
              <a:gd name="connsiteY3544" fmla="*/ 467631 h 5955635"/>
              <a:gd name="connsiteX3545" fmla="*/ 2059975 w 6187971"/>
              <a:gd name="connsiteY3545" fmla="*/ 659812 h 5955635"/>
              <a:gd name="connsiteX3546" fmla="*/ 1819343 w 6187971"/>
              <a:gd name="connsiteY3546" fmla="*/ 787483 h 5955635"/>
              <a:gd name="connsiteX3547" fmla="*/ 1454955 w 6187971"/>
              <a:gd name="connsiteY3547" fmla="*/ 1031541 h 5955635"/>
              <a:gd name="connsiteX3548" fmla="*/ 1413812 w 6187971"/>
              <a:gd name="connsiteY3548" fmla="*/ 1040331 h 5955635"/>
              <a:gd name="connsiteX3549" fmla="*/ 1408084 w 6187971"/>
              <a:gd name="connsiteY3549" fmla="*/ 1030679 h 5955635"/>
              <a:gd name="connsiteX3550" fmla="*/ 1408033 w 6187971"/>
              <a:gd name="connsiteY3550" fmla="*/ 1028519 h 5955635"/>
              <a:gd name="connsiteX3551" fmla="*/ 1412039 w 6187971"/>
              <a:gd name="connsiteY3551" fmla="*/ 1024844 h 5955635"/>
              <a:gd name="connsiteX3552" fmla="*/ 1971913 w 6187971"/>
              <a:gd name="connsiteY3552" fmla="*/ 659219 h 5955635"/>
              <a:gd name="connsiteX3553" fmla="*/ 1977379 w 6187971"/>
              <a:gd name="connsiteY3553" fmla="*/ 662762 h 5955635"/>
              <a:gd name="connsiteX3554" fmla="*/ 1981883 w 6187971"/>
              <a:gd name="connsiteY3554" fmla="*/ 661799 h 5955635"/>
              <a:gd name="connsiteX3555" fmla="*/ 1987350 w 6187971"/>
              <a:gd name="connsiteY3555" fmla="*/ 665340 h 5955635"/>
              <a:gd name="connsiteX3556" fmla="*/ 1979303 w 6187971"/>
              <a:gd name="connsiteY3556" fmla="*/ 671769 h 5955635"/>
              <a:gd name="connsiteX3557" fmla="*/ 1980266 w 6187971"/>
              <a:gd name="connsiteY3557" fmla="*/ 676274 h 5955635"/>
              <a:gd name="connsiteX3558" fmla="*/ 1984770 w 6187971"/>
              <a:gd name="connsiteY3558" fmla="*/ 675311 h 5955635"/>
              <a:gd name="connsiteX3559" fmla="*/ 1989274 w 6187971"/>
              <a:gd name="connsiteY3559" fmla="*/ 674349 h 5955635"/>
              <a:gd name="connsiteX3560" fmla="*/ 1992816 w 6187971"/>
              <a:gd name="connsiteY3560" fmla="*/ 668882 h 5955635"/>
              <a:gd name="connsiteX3561" fmla="*/ 1997320 w 6187971"/>
              <a:gd name="connsiteY3561" fmla="*/ 667920 h 5955635"/>
              <a:gd name="connsiteX3562" fmla="*/ 2012756 w 6187971"/>
              <a:gd name="connsiteY3562" fmla="*/ 674041 h 5955635"/>
              <a:gd name="connsiteX3563" fmla="*/ 2014374 w 6187971"/>
              <a:gd name="connsiteY3563" fmla="*/ 659567 h 5955635"/>
              <a:gd name="connsiteX3564" fmla="*/ 2009869 w 6187971"/>
              <a:gd name="connsiteY3564" fmla="*/ 660529 h 5955635"/>
              <a:gd name="connsiteX3565" fmla="*/ 2008907 w 6187971"/>
              <a:gd name="connsiteY3565" fmla="*/ 656026 h 5955635"/>
              <a:gd name="connsiteX3566" fmla="*/ 1995395 w 6187971"/>
              <a:gd name="connsiteY3566" fmla="*/ 658912 h 5955635"/>
              <a:gd name="connsiteX3567" fmla="*/ 1991854 w 6187971"/>
              <a:gd name="connsiteY3567" fmla="*/ 664378 h 5955635"/>
              <a:gd name="connsiteX3568" fmla="*/ 1994433 w 6187971"/>
              <a:gd name="connsiteY3568" fmla="*/ 654408 h 5955635"/>
              <a:gd name="connsiteX3569" fmla="*/ 1998937 w 6187971"/>
              <a:gd name="connsiteY3569" fmla="*/ 653446 h 5955635"/>
              <a:gd name="connsiteX3570" fmla="*/ 2006983 w 6187971"/>
              <a:gd name="connsiteY3570" fmla="*/ 647017 h 5955635"/>
              <a:gd name="connsiteX3571" fmla="*/ 2002479 w 6187971"/>
              <a:gd name="connsiteY3571" fmla="*/ 647979 h 5955635"/>
              <a:gd name="connsiteX3572" fmla="*/ 2213556 w 6187971"/>
              <a:gd name="connsiteY3572" fmla="*/ 555787 h 5955635"/>
              <a:gd name="connsiteX3573" fmla="*/ 2233497 w 6187971"/>
              <a:gd name="connsiteY3573" fmla="*/ 560947 h 5955635"/>
              <a:gd name="connsiteX3574" fmla="*/ 2222565 w 6187971"/>
              <a:gd name="connsiteY3574" fmla="*/ 553862 h 5955635"/>
              <a:gd name="connsiteX3575" fmla="*/ 2227068 w 6187971"/>
              <a:gd name="connsiteY3575" fmla="*/ 552900 h 5955635"/>
              <a:gd name="connsiteX3576" fmla="*/ 2659387 w 6187971"/>
              <a:gd name="connsiteY3576" fmla="*/ 432280 h 5955635"/>
              <a:gd name="connsiteX3577" fmla="*/ 2580211 w 6187971"/>
              <a:gd name="connsiteY3577" fmla="*/ 28532 h 5955635"/>
              <a:gd name="connsiteX3578" fmla="*/ 2760003 w 6187971"/>
              <a:gd name="connsiteY3578" fmla="*/ 9674 h 5955635"/>
              <a:gd name="connsiteX3579" fmla="*/ 4206393 w 6187971"/>
              <a:gd name="connsiteY3579" fmla="*/ 216884 h 5955635"/>
              <a:gd name="connsiteX3580" fmla="*/ 4962093 w 6187971"/>
              <a:gd name="connsiteY3580" fmla="*/ 669428 h 5955635"/>
              <a:gd name="connsiteX3581" fmla="*/ 5227886 w 6187971"/>
              <a:gd name="connsiteY3581" fmla="*/ 888353 h 5955635"/>
              <a:gd name="connsiteX3582" fmla="*/ 5331187 w 6187971"/>
              <a:gd name="connsiteY3582" fmla="*/ 1014893 h 5955635"/>
              <a:gd name="connsiteX3583" fmla="*/ 5518959 w 6187971"/>
              <a:gd name="connsiteY3583" fmla="*/ 1262220 h 5955635"/>
              <a:gd name="connsiteX3584" fmla="*/ 5467079 w 6187971"/>
              <a:gd name="connsiteY3584" fmla="*/ 1138382 h 5955635"/>
              <a:gd name="connsiteX3585" fmla="*/ 5724761 w 6187971"/>
              <a:gd name="connsiteY3585" fmla="*/ 1511561 h 5955635"/>
              <a:gd name="connsiteX3586" fmla="*/ 5659466 w 6187971"/>
              <a:gd name="connsiteY3586" fmla="*/ 1480536 h 5955635"/>
              <a:gd name="connsiteX3587" fmla="*/ 5720297 w 6187971"/>
              <a:gd name="connsiteY3587" fmla="*/ 1600507 h 5955635"/>
              <a:gd name="connsiteX3588" fmla="*/ 5738327 w 6187971"/>
              <a:gd name="connsiteY3588" fmla="*/ 1602521 h 5955635"/>
              <a:gd name="connsiteX3589" fmla="*/ 5788406 w 6187971"/>
              <a:gd name="connsiteY3589" fmla="*/ 1617243 h 5955635"/>
              <a:gd name="connsiteX3590" fmla="*/ 5933129 w 6187971"/>
              <a:gd name="connsiteY3590" fmla="*/ 1928517 h 5955635"/>
              <a:gd name="connsiteX3591" fmla="*/ 6015900 w 6187971"/>
              <a:gd name="connsiteY3591" fmla="*/ 2206099 h 5955635"/>
              <a:gd name="connsiteX3592" fmla="*/ 6018824 w 6187971"/>
              <a:gd name="connsiteY3592" fmla="*/ 2228938 h 5955635"/>
              <a:gd name="connsiteX3593" fmla="*/ 6006787 w 6187971"/>
              <a:gd name="connsiteY3593" fmla="*/ 2254975 h 5955635"/>
              <a:gd name="connsiteX3594" fmla="*/ 5981821 w 6187971"/>
              <a:gd name="connsiteY3594" fmla="*/ 2238800 h 5955635"/>
              <a:gd name="connsiteX3595" fmla="*/ 5955690 w 6187971"/>
              <a:gd name="connsiteY3595" fmla="*/ 2162256 h 5955635"/>
              <a:gd name="connsiteX3596" fmla="*/ 5938475 w 6187971"/>
              <a:gd name="connsiteY3596" fmla="*/ 2136603 h 5955635"/>
              <a:gd name="connsiteX3597" fmla="*/ 5953240 w 6187971"/>
              <a:gd name="connsiteY3597" fmla="*/ 2233173 h 5955635"/>
              <a:gd name="connsiteX3598" fmla="*/ 6087185 w 6187971"/>
              <a:gd name="connsiteY3598" fmla="*/ 2695361 h 5955635"/>
              <a:gd name="connsiteX3599" fmla="*/ 6081069 w 6187971"/>
              <a:gd name="connsiteY3599" fmla="*/ 3289153 h 5955635"/>
              <a:gd name="connsiteX3600" fmla="*/ 5808111 w 6187971"/>
              <a:gd name="connsiteY3600" fmla="*/ 4272372 h 5955635"/>
              <a:gd name="connsiteX3601" fmla="*/ 5083073 w 6187971"/>
              <a:gd name="connsiteY3601" fmla="*/ 5189877 h 5955635"/>
              <a:gd name="connsiteX3602" fmla="*/ 4748863 w 6187971"/>
              <a:gd name="connsiteY3602" fmla="*/ 5447042 h 5955635"/>
              <a:gd name="connsiteX3603" fmla="*/ 3740846 w 6187971"/>
              <a:gd name="connsiteY3603" fmla="*/ 5863806 h 5955635"/>
              <a:gd name="connsiteX3604" fmla="*/ 3169933 w 6187971"/>
              <a:gd name="connsiteY3604" fmla="*/ 5946671 h 5955635"/>
              <a:gd name="connsiteX3605" fmla="*/ 2972383 w 6187971"/>
              <a:gd name="connsiteY3605" fmla="*/ 5955635 h 5955635"/>
              <a:gd name="connsiteX3606" fmla="*/ 2888242 w 6187971"/>
              <a:gd name="connsiteY3606" fmla="*/ 5946236 h 5955635"/>
              <a:gd name="connsiteX3607" fmla="*/ 2773508 w 6187971"/>
              <a:gd name="connsiteY3607" fmla="*/ 5949239 h 5955635"/>
              <a:gd name="connsiteX3608" fmla="*/ 2719689 w 6187971"/>
              <a:gd name="connsiteY3608" fmla="*/ 5935317 h 5955635"/>
              <a:gd name="connsiteX3609" fmla="*/ 2651853 w 6187971"/>
              <a:gd name="connsiteY3609" fmla="*/ 5910702 h 5955635"/>
              <a:gd name="connsiteX3610" fmla="*/ 2524570 w 6187971"/>
              <a:gd name="connsiteY3610" fmla="*/ 5900743 h 5955635"/>
              <a:gd name="connsiteX3611" fmla="*/ 2303959 w 6187971"/>
              <a:gd name="connsiteY3611" fmla="*/ 5838373 h 5955635"/>
              <a:gd name="connsiteX3612" fmla="*/ 1704545 w 6187971"/>
              <a:gd name="connsiteY3612" fmla="*/ 5577311 h 5955635"/>
              <a:gd name="connsiteX3613" fmla="*/ 1349927 w 6187971"/>
              <a:gd name="connsiteY3613" fmla="*/ 5363675 h 5955635"/>
              <a:gd name="connsiteX3614" fmla="*/ 1326431 w 6187971"/>
              <a:gd name="connsiteY3614" fmla="*/ 5345230 h 5955635"/>
              <a:gd name="connsiteX3615" fmla="*/ 1324450 w 6187971"/>
              <a:gd name="connsiteY3615" fmla="*/ 5308501 h 5955635"/>
              <a:gd name="connsiteX3616" fmla="*/ 1353031 w 6187971"/>
              <a:gd name="connsiteY3616" fmla="*/ 5314127 h 5955635"/>
              <a:gd name="connsiteX3617" fmla="*/ 1535006 w 6187971"/>
              <a:gd name="connsiteY3617" fmla="*/ 5433636 h 5955635"/>
              <a:gd name="connsiteX3618" fmla="*/ 1570795 w 6187971"/>
              <a:gd name="connsiteY3618" fmla="*/ 5445544 h 5955635"/>
              <a:gd name="connsiteX3619" fmla="*/ 1578274 w 6187971"/>
              <a:gd name="connsiteY3619" fmla="*/ 5443946 h 5955635"/>
              <a:gd name="connsiteX3620" fmla="*/ 1573335 w 6187971"/>
              <a:gd name="connsiteY3620" fmla="*/ 5439134 h 5955635"/>
              <a:gd name="connsiteX3621" fmla="*/ 1245045 w 6187971"/>
              <a:gd name="connsiteY3621" fmla="*/ 5202275 h 5955635"/>
              <a:gd name="connsiteX3622" fmla="*/ 1146122 w 6187971"/>
              <a:gd name="connsiteY3622" fmla="*/ 5123684 h 5955635"/>
              <a:gd name="connsiteX3623" fmla="*/ 1114075 w 6187971"/>
              <a:gd name="connsiteY3623" fmla="*/ 5110977 h 5955635"/>
              <a:gd name="connsiteX3624" fmla="*/ 1239256 w 6187971"/>
              <a:gd name="connsiteY3624" fmla="*/ 5275861 h 5955635"/>
              <a:gd name="connsiteX3625" fmla="*/ 647691 w 6187971"/>
              <a:gd name="connsiteY3625" fmla="*/ 4639642 h 5955635"/>
              <a:gd name="connsiteX3626" fmla="*/ 698822 w 6187971"/>
              <a:gd name="connsiteY3626" fmla="*/ 4677603 h 5955635"/>
              <a:gd name="connsiteX3627" fmla="*/ 744471 w 6187971"/>
              <a:gd name="connsiteY3627" fmla="*/ 4726512 h 5955635"/>
              <a:gd name="connsiteX3628" fmla="*/ 859121 w 6187971"/>
              <a:gd name="connsiteY3628" fmla="*/ 4860405 h 5955635"/>
              <a:gd name="connsiteX3629" fmla="*/ 869143 w 6187971"/>
              <a:gd name="connsiteY3629" fmla="*/ 4852397 h 5955635"/>
              <a:gd name="connsiteX3630" fmla="*/ 750753 w 6187971"/>
              <a:gd name="connsiteY3630" fmla="*/ 4719304 h 5955635"/>
              <a:gd name="connsiteX3631" fmla="*/ 408923 w 6187971"/>
              <a:gd name="connsiteY3631" fmla="*/ 4135320 h 5955635"/>
              <a:gd name="connsiteX3632" fmla="*/ 164008 w 6187971"/>
              <a:gd name="connsiteY3632" fmla="*/ 2787582 h 5955635"/>
              <a:gd name="connsiteX3633" fmla="*/ 184206 w 6187971"/>
              <a:gd name="connsiteY3633" fmla="*/ 2525154 h 5955635"/>
              <a:gd name="connsiteX3634" fmla="*/ 195172 w 6187971"/>
              <a:gd name="connsiteY3634" fmla="*/ 2503257 h 5955635"/>
              <a:gd name="connsiteX3635" fmla="*/ 203581 w 6187971"/>
              <a:gd name="connsiteY3635" fmla="*/ 2515148 h 5955635"/>
              <a:gd name="connsiteX3636" fmla="*/ 227360 w 6187971"/>
              <a:gd name="connsiteY3636" fmla="*/ 3358710 h 5955635"/>
              <a:gd name="connsiteX3637" fmla="*/ 327131 w 6187971"/>
              <a:gd name="connsiteY3637" fmla="*/ 3789091 h 5955635"/>
              <a:gd name="connsiteX3638" fmla="*/ 340188 w 6187971"/>
              <a:gd name="connsiteY3638" fmla="*/ 3841053 h 5955635"/>
              <a:gd name="connsiteX3639" fmla="*/ 356203 w 6187971"/>
              <a:gd name="connsiteY3639" fmla="*/ 3861096 h 5955635"/>
              <a:gd name="connsiteX3640" fmla="*/ 365970 w 6187971"/>
              <a:gd name="connsiteY3640" fmla="*/ 3833590 h 5955635"/>
              <a:gd name="connsiteX3641" fmla="*/ 307461 w 6187971"/>
              <a:gd name="connsiteY3641" fmla="*/ 3632951 h 5955635"/>
              <a:gd name="connsiteX3642" fmla="*/ 402527 w 6187971"/>
              <a:gd name="connsiteY3642" fmla="*/ 1981840 h 5955635"/>
              <a:gd name="connsiteX3643" fmla="*/ 407611 w 6187971"/>
              <a:gd name="connsiteY3643" fmla="*/ 1969022 h 5955635"/>
              <a:gd name="connsiteX3644" fmla="*/ 419903 w 6187971"/>
              <a:gd name="connsiteY3644" fmla="*/ 1962484 h 5955635"/>
              <a:gd name="connsiteX3645" fmla="*/ 392454 w 6187971"/>
              <a:gd name="connsiteY3645" fmla="*/ 2071985 h 5955635"/>
              <a:gd name="connsiteX3646" fmla="*/ 253961 w 6187971"/>
              <a:gd name="connsiteY3646" fmla="*/ 2897420 h 5955635"/>
              <a:gd name="connsiteX3647" fmla="*/ 260448 w 6187971"/>
              <a:gd name="connsiteY3647" fmla="*/ 2991849 h 5955635"/>
              <a:gd name="connsiteX3648" fmla="*/ 272323 w 6187971"/>
              <a:gd name="connsiteY3648" fmla="*/ 3010820 h 5955635"/>
              <a:gd name="connsiteX3649" fmla="*/ 290098 w 6187971"/>
              <a:gd name="connsiteY3649" fmla="*/ 2993336 h 5955635"/>
              <a:gd name="connsiteX3650" fmla="*/ 304677 w 6187971"/>
              <a:gd name="connsiteY3650" fmla="*/ 2960890 h 5955635"/>
              <a:gd name="connsiteX3651" fmla="*/ 407652 w 6187971"/>
              <a:gd name="connsiteY3651" fmla="*/ 3607635 h 5955635"/>
              <a:gd name="connsiteX3652" fmla="*/ 440447 w 6187971"/>
              <a:gd name="connsiteY3652" fmla="*/ 3706220 h 5955635"/>
              <a:gd name="connsiteX3653" fmla="*/ 415132 w 6187971"/>
              <a:gd name="connsiteY3653" fmla="*/ 3606037 h 5955635"/>
              <a:gd name="connsiteX3654" fmla="*/ 337201 w 6187971"/>
              <a:gd name="connsiteY3654" fmla="*/ 3067354 h 5955635"/>
              <a:gd name="connsiteX3655" fmla="*/ 477138 w 6187971"/>
              <a:gd name="connsiteY3655" fmla="*/ 2065625 h 5955635"/>
              <a:gd name="connsiteX3656" fmla="*/ 489702 w 6187971"/>
              <a:gd name="connsiteY3656" fmla="*/ 2051208 h 5955635"/>
              <a:gd name="connsiteX3657" fmla="*/ 430613 w 6187971"/>
              <a:gd name="connsiteY3657" fmla="*/ 3413056 h 5955635"/>
              <a:gd name="connsiteX3658" fmla="*/ 428865 w 6187971"/>
              <a:gd name="connsiteY3658" fmla="*/ 3386728 h 5955635"/>
              <a:gd name="connsiteX3659" fmla="*/ 466894 w 6187971"/>
              <a:gd name="connsiteY3659" fmla="*/ 3622863 h 5955635"/>
              <a:gd name="connsiteX3660" fmla="*/ 489988 w 6187971"/>
              <a:gd name="connsiteY3660" fmla="*/ 3730960 h 5955635"/>
              <a:gd name="connsiteX3661" fmla="*/ 599154 w 6187971"/>
              <a:gd name="connsiteY3661" fmla="*/ 4065569 h 5955635"/>
              <a:gd name="connsiteX3662" fmla="*/ 634491 w 6187971"/>
              <a:gd name="connsiteY3662" fmla="*/ 4142793 h 5955635"/>
              <a:gd name="connsiteX3663" fmla="*/ 639302 w 6187971"/>
              <a:gd name="connsiteY3663" fmla="*/ 4165313 h 5955635"/>
              <a:gd name="connsiteX3664" fmla="*/ 643807 w 6187971"/>
              <a:gd name="connsiteY3664" fmla="*/ 4164351 h 5955635"/>
              <a:gd name="connsiteX3665" fmla="*/ 1044223 w 6187971"/>
              <a:gd name="connsiteY3665" fmla="*/ 4804087 h 5955635"/>
              <a:gd name="connsiteX3666" fmla="*/ 1194661 w 6187971"/>
              <a:gd name="connsiteY3666" fmla="*/ 4979171 h 5955635"/>
              <a:gd name="connsiteX3667" fmla="*/ 1143540 w 6187971"/>
              <a:gd name="connsiteY3667" fmla="*/ 4938286 h 5955635"/>
              <a:gd name="connsiteX3668" fmla="*/ 1194007 w 6187971"/>
              <a:gd name="connsiteY3668" fmla="*/ 4998149 h 5955635"/>
              <a:gd name="connsiteX3669" fmla="*/ 1243203 w 6187971"/>
              <a:gd name="connsiteY3669" fmla="*/ 5030025 h 5955635"/>
              <a:gd name="connsiteX3670" fmla="*/ 1200128 w 6187971"/>
              <a:gd name="connsiteY3670" fmla="*/ 4982713 h 5955635"/>
              <a:gd name="connsiteX3671" fmla="*/ 1320040 w 6187971"/>
              <a:gd name="connsiteY3671" fmla="*/ 5103092 h 5955635"/>
              <a:gd name="connsiteX3672" fmla="*/ 1390447 w 6187971"/>
              <a:gd name="connsiteY3672" fmla="*/ 5168114 h 5955635"/>
              <a:gd name="connsiteX3673" fmla="*/ 1438027 w 6187971"/>
              <a:gd name="connsiteY3673" fmla="*/ 5214464 h 5955635"/>
              <a:gd name="connsiteX3674" fmla="*/ 1469862 w 6187971"/>
              <a:gd name="connsiteY3674" fmla="*/ 5231211 h 5955635"/>
              <a:gd name="connsiteX3675" fmla="*/ 4098674 w 6187971"/>
              <a:gd name="connsiteY3675" fmla="*/ 5653890 h 5955635"/>
              <a:gd name="connsiteX3676" fmla="*/ 5058287 w 6187971"/>
              <a:gd name="connsiteY3676" fmla="*/ 5053265 h 5955635"/>
              <a:gd name="connsiteX3677" fmla="*/ 5862270 w 6187971"/>
              <a:gd name="connsiteY3677" fmla="*/ 2776293 h 5955635"/>
              <a:gd name="connsiteX3678" fmla="*/ 5834711 w 6187971"/>
              <a:gd name="connsiteY3678" fmla="*/ 2603214 h 5955635"/>
              <a:gd name="connsiteX3679" fmla="*/ 5838253 w 6187971"/>
              <a:gd name="connsiteY3679" fmla="*/ 2597748 h 5955635"/>
              <a:gd name="connsiteX3680" fmla="*/ 5835366 w 6187971"/>
              <a:gd name="connsiteY3680" fmla="*/ 2584235 h 5955635"/>
              <a:gd name="connsiteX3681" fmla="*/ 5829900 w 6187971"/>
              <a:gd name="connsiteY3681" fmla="*/ 2580694 h 5955635"/>
              <a:gd name="connsiteX3682" fmla="*/ 5802956 w 6187971"/>
              <a:gd name="connsiteY3682" fmla="*/ 2454580 h 5955635"/>
              <a:gd name="connsiteX3683" fmla="*/ 5713385 w 6187971"/>
              <a:gd name="connsiteY3683" fmla="*/ 2167591 h 5955635"/>
              <a:gd name="connsiteX3684" fmla="*/ 5230091 w 6187971"/>
              <a:gd name="connsiteY3684" fmla="*/ 1338337 h 5955635"/>
              <a:gd name="connsiteX3685" fmla="*/ 4852032 w 6187971"/>
              <a:gd name="connsiteY3685" fmla="*/ 957564 h 5955635"/>
              <a:gd name="connsiteX3686" fmla="*/ 4862002 w 6187971"/>
              <a:gd name="connsiteY3686" fmla="*/ 960144 h 5955635"/>
              <a:gd name="connsiteX3687" fmla="*/ 4798985 w 6187971"/>
              <a:gd name="connsiteY3687" fmla="*/ 907672 h 5955635"/>
              <a:gd name="connsiteX3688" fmla="*/ 4760721 w 6187971"/>
              <a:gd name="connsiteY3688" fmla="*/ 882879 h 5955635"/>
              <a:gd name="connsiteX3689" fmla="*/ 4644966 w 6187971"/>
              <a:gd name="connsiteY3689" fmla="*/ 803998 h 5955635"/>
              <a:gd name="connsiteX3690" fmla="*/ 4601235 w 6187971"/>
              <a:gd name="connsiteY3690" fmla="*/ 775665 h 5955635"/>
              <a:gd name="connsiteX3691" fmla="*/ 4191873 w 6187971"/>
              <a:gd name="connsiteY3691" fmla="*/ 556997 h 5955635"/>
              <a:gd name="connsiteX3692" fmla="*/ 4317947 w 6187971"/>
              <a:gd name="connsiteY3692" fmla="*/ 595996 h 5955635"/>
              <a:gd name="connsiteX3693" fmla="*/ 4340774 w 6187971"/>
              <a:gd name="connsiteY3693" fmla="*/ 614667 h 5955635"/>
              <a:gd name="connsiteX3694" fmla="*/ 4468773 w 6187971"/>
              <a:gd name="connsiteY3694" fmla="*/ 662675 h 5955635"/>
              <a:gd name="connsiteX3695" fmla="*/ 4433088 w 6187971"/>
              <a:gd name="connsiteY3695" fmla="*/ 627913 h 5955635"/>
              <a:gd name="connsiteX3696" fmla="*/ 4325031 w 6187971"/>
              <a:gd name="connsiteY3696" fmla="*/ 585063 h 5955635"/>
              <a:gd name="connsiteX3697" fmla="*/ 4302203 w 6187971"/>
              <a:gd name="connsiteY3697" fmla="*/ 566393 h 5955635"/>
              <a:gd name="connsiteX3698" fmla="*/ 4216974 w 6187971"/>
              <a:gd name="connsiteY3698" fmla="*/ 542214 h 5955635"/>
              <a:gd name="connsiteX3699" fmla="*/ 4133361 w 6187971"/>
              <a:gd name="connsiteY3699" fmla="*/ 503562 h 5955635"/>
              <a:gd name="connsiteX3700" fmla="*/ 4109878 w 6187971"/>
              <a:gd name="connsiteY3700" fmla="*/ 503869 h 5955635"/>
              <a:gd name="connsiteX3701" fmla="*/ 4072576 w 6187971"/>
              <a:gd name="connsiteY3701" fmla="*/ 483581 h 5955635"/>
              <a:gd name="connsiteX3702" fmla="*/ 4026266 w 6187971"/>
              <a:gd name="connsiteY3702" fmla="*/ 465217 h 5955635"/>
              <a:gd name="connsiteX3703" fmla="*/ 3970292 w 6187971"/>
              <a:gd name="connsiteY3703" fmla="*/ 467757 h 5955635"/>
              <a:gd name="connsiteX3704" fmla="*/ 3986691 w 6187971"/>
              <a:gd name="connsiteY3704" fmla="*/ 478382 h 5955635"/>
              <a:gd name="connsiteX3705" fmla="*/ 2556561 w 6187971"/>
              <a:gd name="connsiteY3705" fmla="*/ 397733 h 5955635"/>
              <a:gd name="connsiteX3706" fmla="*/ 2508145 w 6187971"/>
              <a:gd name="connsiteY3706" fmla="*/ 410487 h 5955635"/>
              <a:gd name="connsiteX3707" fmla="*/ 2458913 w 6187971"/>
              <a:gd name="connsiteY3707" fmla="*/ 419861 h 5955635"/>
              <a:gd name="connsiteX3708" fmla="*/ 1598952 w 6187971"/>
              <a:gd name="connsiteY3708" fmla="*/ 799372 h 5955635"/>
              <a:gd name="connsiteX3709" fmla="*/ 1473216 w 6187971"/>
              <a:gd name="connsiteY3709" fmla="*/ 879030 h 5955635"/>
              <a:gd name="connsiteX3710" fmla="*/ 1451174 w 6187971"/>
              <a:gd name="connsiteY3710" fmla="*/ 885695 h 5955635"/>
              <a:gd name="connsiteX3711" fmla="*/ 1449321 w 6187971"/>
              <a:gd name="connsiteY3711" fmla="*/ 858715 h 5955635"/>
              <a:gd name="connsiteX3712" fmla="*/ 1500105 w 6187971"/>
              <a:gd name="connsiteY3712" fmla="*/ 812669 h 5955635"/>
              <a:gd name="connsiteX3713" fmla="*/ 1844558 w 6187971"/>
              <a:gd name="connsiteY3713" fmla="*/ 621754 h 5955635"/>
              <a:gd name="connsiteX3714" fmla="*/ 1796350 w 6187971"/>
              <a:gd name="connsiteY3714" fmla="*/ 606633 h 5955635"/>
              <a:gd name="connsiteX3715" fmla="*/ 1915531 w 6187971"/>
              <a:gd name="connsiteY3715" fmla="*/ 542063 h 5955635"/>
              <a:gd name="connsiteX3716" fmla="*/ 2801357 w 6187971"/>
              <a:gd name="connsiteY3716" fmla="*/ 303925 h 5955635"/>
              <a:gd name="connsiteX3717" fmla="*/ 3448335 w 6187971"/>
              <a:gd name="connsiteY3717" fmla="*/ 329955 h 5955635"/>
              <a:gd name="connsiteX3718" fmla="*/ 3639713 w 6187971"/>
              <a:gd name="connsiteY3718" fmla="*/ 365329 h 5955635"/>
              <a:gd name="connsiteX3719" fmla="*/ 3679531 w 6187971"/>
              <a:gd name="connsiteY3719" fmla="*/ 341178 h 5955635"/>
              <a:gd name="connsiteX3720" fmla="*/ 3641345 w 6187971"/>
              <a:gd name="connsiteY3720" fmla="*/ 318050 h 5955635"/>
              <a:gd name="connsiteX3721" fmla="*/ 3579519 w 6187971"/>
              <a:gd name="connsiteY3721" fmla="*/ 294106 h 5955635"/>
              <a:gd name="connsiteX3722" fmla="*/ 3921820 w 6187971"/>
              <a:gd name="connsiteY3722" fmla="*/ 340254 h 5955635"/>
              <a:gd name="connsiteX3723" fmla="*/ 4117320 w 6187971"/>
              <a:gd name="connsiteY3723" fmla="*/ 404078 h 5955635"/>
              <a:gd name="connsiteX3724" fmla="*/ 3929573 w 6187971"/>
              <a:gd name="connsiteY3724" fmla="*/ 330776 h 5955635"/>
              <a:gd name="connsiteX3725" fmla="*/ 3651529 w 6187971"/>
              <a:gd name="connsiteY3725" fmla="*/ 265034 h 5955635"/>
              <a:gd name="connsiteX3726" fmla="*/ 2868463 w 6187971"/>
              <a:gd name="connsiteY3726" fmla="*/ 215284 h 5955635"/>
              <a:gd name="connsiteX3727" fmla="*/ 2767746 w 6187971"/>
              <a:gd name="connsiteY3727" fmla="*/ 228980 h 5955635"/>
              <a:gd name="connsiteX3728" fmla="*/ 2799794 w 6187971"/>
              <a:gd name="connsiteY3728" fmla="*/ 241686 h 5955635"/>
              <a:gd name="connsiteX3729" fmla="*/ 3465473 w 6187971"/>
              <a:gd name="connsiteY3729" fmla="*/ 263721 h 5955635"/>
              <a:gd name="connsiteX3730" fmla="*/ 3497920 w 6187971"/>
              <a:gd name="connsiteY3730" fmla="*/ 278298 h 5955635"/>
              <a:gd name="connsiteX3731" fmla="*/ 3460245 w 6187971"/>
              <a:gd name="connsiteY3731" fmla="*/ 294168 h 5955635"/>
              <a:gd name="connsiteX3732" fmla="*/ 3247224 w 6187971"/>
              <a:gd name="connsiteY3732" fmla="*/ 267329 h 5955635"/>
              <a:gd name="connsiteX3733" fmla="*/ 2317144 w 6187971"/>
              <a:gd name="connsiteY3733" fmla="*/ 362401 h 5955635"/>
              <a:gd name="connsiteX3734" fmla="*/ 1646991 w 6187971"/>
              <a:gd name="connsiteY3734" fmla="*/ 658097 h 5955635"/>
              <a:gd name="connsiteX3735" fmla="*/ 1510978 w 6187971"/>
              <a:gd name="connsiteY3735" fmla="*/ 726263 h 5955635"/>
              <a:gd name="connsiteX3736" fmla="*/ 2562299 w 6187971"/>
              <a:gd name="connsiteY3736" fmla="*/ 265051 h 5955635"/>
              <a:gd name="connsiteX3737" fmla="*/ 2496459 w 6187971"/>
              <a:gd name="connsiteY3737" fmla="*/ 249786 h 5955635"/>
              <a:gd name="connsiteX3738" fmla="*/ 2679065 w 6187971"/>
              <a:gd name="connsiteY3738" fmla="*/ 216639 h 5955635"/>
              <a:gd name="connsiteX3739" fmla="*/ 2939402 w 6187971"/>
              <a:gd name="connsiteY3739" fmla="*/ 190351 h 5955635"/>
              <a:gd name="connsiteX3740" fmla="*/ 2959175 w 6187971"/>
              <a:gd name="connsiteY3740" fmla="*/ 182215 h 5955635"/>
              <a:gd name="connsiteX3741" fmla="*/ 2939547 w 6187971"/>
              <a:gd name="connsiteY3741" fmla="*/ 172721 h 5955635"/>
              <a:gd name="connsiteX3742" fmla="*/ 2616967 w 6187971"/>
              <a:gd name="connsiteY3742" fmla="*/ 200575 h 5955635"/>
              <a:gd name="connsiteX3743" fmla="*/ 2537493 w 6187971"/>
              <a:gd name="connsiteY3743" fmla="*/ 203867 h 5955635"/>
              <a:gd name="connsiteX3744" fmla="*/ 2217149 w 6187971"/>
              <a:gd name="connsiteY3744" fmla="*/ 287950 h 5955635"/>
              <a:gd name="connsiteX3745" fmla="*/ 1542585 w 6187971"/>
              <a:gd name="connsiteY3745" fmla="*/ 590454 h 5955635"/>
              <a:gd name="connsiteX3746" fmla="*/ 1168430 w 6187971"/>
              <a:gd name="connsiteY3746" fmla="*/ 862020 h 5955635"/>
              <a:gd name="connsiteX3747" fmla="*/ 1130881 w 6187971"/>
              <a:gd name="connsiteY3747" fmla="*/ 887640 h 5955635"/>
              <a:gd name="connsiteX3748" fmla="*/ 1168592 w 6187971"/>
              <a:gd name="connsiteY3748" fmla="*/ 817011 h 5955635"/>
              <a:gd name="connsiteX3749" fmla="*/ 1476602 w 6187971"/>
              <a:gd name="connsiteY3749" fmla="*/ 592819 h 5955635"/>
              <a:gd name="connsiteX3750" fmla="*/ 2591346 w 6187971"/>
              <a:gd name="connsiteY3750" fmla="*/ 163030 h 5955635"/>
              <a:gd name="connsiteX3751" fmla="*/ 3091031 w 6187971"/>
              <a:gd name="connsiteY3751" fmla="*/ 140357 h 5955635"/>
              <a:gd name="connsiteX3752" fmla="*/ 3716875 w 6187971"/>
              <a:gd name="connsiteY3752" fmla="*/ 213921 h 5955635"/>
              <a:gd name="connsiteX3753" fmla="*/ 3758928 w 6187971"/>
              <a:gd name="connsiteY3753" fmla="*/ 245999 h 5955635"/>
              <a:gd name="connsiteX3754" fmla="*/ 3775216 w 6187971"/>
              <a:gd name="connsiteY3754" fmla="*/ 258163 h 5955635"/>
              <a:gd name="connsiteX3755" fmla="*/ 4143920 w 6187971"/>
              <a:gd name="connsiteY3755" fmla="*/ 372975 h 5955635"/>
              <a:gd name="connsiteX3756" fmla="*/ 4155540 w 6187971"/>
              <a:gd name="connsiteY3756" fmla="*/ 372448 h 5955635"/>
              <a:gd name="connsiteX3757" fmla="*/ 4123382 w 6187971"/>
              <a:gd name="connsiteY3757" fmla="*/ 322612 h 5955635"/>
              <a:gd name="connsiteX3758" fmla="*/ 3554239 w 6187971"/>
              <a:gd name="connsiteY3758" fmla="*/ 139165 h 5955635"/>
              <a:gd name="connsiteX3759" fmla="*/ 2590565 w 6187971"/>
              <a:gd name="connsiteY3759" fmla="*/ 131911 h 5955635"/>
              <a:gd name="connsiteX3760" fmla="*/ 2058218 w 6187971"/>
              <a:gd name="connsiteY3760" fmla="*/ 267154 h 5955635"/>
              <a:gd name="connsiteX3761" fmla="*/ 1849558 w 6187971"/>
              <a:gd name="connsiteY3761" fmla="*/ 315643 h 5955635"/>
              <a:gd name="connsiteX3762" fmla="*/ 2520059 w 6187971"/>
              <a:gd name="connsiteY3762" fmla="*/ 103956 h 5955635"/>
              <a:gd name="connsiteX3763" fmla="*/ 3222250 w 6187971"/>
              <a:gd name="connsiteY3763" fmla="*/ 49751 h 5955635"/>
              <a:gd name="connsiteX3764" fmla="*/ 2580338 w 6187971"/>
              <a:gd name="connsiteY3764" fmla="*/ 38281 h 5955635"/>
              <a:gd name="connsiteX3765" fmla="*/ 2580211 w 6187971"/>
              <a:gd name="connsiteY3765" fmla="*/ 28532 h 595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Lst>
            <a:rect l="l" t="t" r="r" b="b"/>
            <a:pathLst>
              <a:path w="6187971" h="5955635">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 name="Group 7">
            <a:extLst>
              <a:ext uri="{FF2B5EF4-FFF2-40B4-BE49-F238E27FC236}">
                <a16:creationId xmlns:a16="http://schemas.microsoft.com/office/drawing/2014/main" id="{5FD529FF-32B8-4812-8281-745857DDEC34}"/>
              </a:ext>
            </a:extLst>
          </p:cNvPr>
          <p:cNvGrpSpPr/>
          <p:nvPr/>
        </p:nvGrpSpPr>
        <p:grpSpPr>
          <a:xfrm>
            <a:off x="8807300" y="2625162"/>
            <a:ext cx="2456915" cy="2455655"/>
            <a:chOff x="4574848" y="1897856"/>
            <a:chExt cx="3028217" cy="3026664"/>
          </a:xfrm>
        </p:grpSpPr>
        <p:sp>
          <p:nvSpPr>
            <p:cNvPr id="9" name="Freeform: Shape 8">
              <a:extLst>
                <a:ext uri="{FF2B5EF4-FFF2-40B4-BE49-F238E27FC236}">
                  <a16:creationId xmlns:a16="http://schemas.microsoft.com/office/drawing/2014/main" id="{BF701858-C167-4424-8744-AAE67693251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0" name="Freeform: Shape 9">
              <a:extLst>
                <a:ext uri="{FF2B5EF4-FFF2-40B4-BE49-F238E27FC236}">
                  <a16:creationId xmlns:a16="http://schemas.microsoft.com/office/drawing/2014/main" id="{17FF6E42-B7DA-428F-8D82-68B4B547DF9D}"/>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solidFill>
            <a:ln w="9525" cap="flat">
              <a:noFill/>
              <a:prstDash val="solid"/>
              <a:miter/>
            </a:ln>
          </p:spPr>
          <p:txBody>
            <a:bodyPr rtlCol="0" anchor="ctr"/>
            <a:lstStyle/>
            <a:p>
              <a:endParaRPr lang="en-US" dirty="0"/>
            </a:p>
          </p:txBody>
        </p:sp>
      </p:grpSp>
      <p:sp>
        <p:nvSpPr>
          <p:cNvPr id="48" name="TextBox 47">
            <a:extLst>
              <a:ext uri="{FF2B5EF4-FFF2-40B4-BE49-F238E27FC236}">
                <a16:creationId xmlns:a16="http://schemas.microsoft.com/office/drawing/2014/main" id="{4E009A0F-C35F-4D8B-B774-3C6EFBE511CC}"/>
              </a:ext>
            </a:extLst>
          </p:cNvPr>
          <p:cNvSpPr txBox="1"/>
          <p:nvPr/>
        </p:nvSpPr>
        <p:spPr>
          <a:xfrm>
            <a:off x="544644" y="1398167"/>
            <a:ext cx="7445888" cy="5113644"/>
          </a:xfrm>
          <a:prstGeom prst="rect">
            <a:avLst/>
          </a:prstGeom>
          <a:noFill/>
        </p:spPr>
        <p:txBody>
          <a:bodyPr wrap="square" rtlCol="0">
            <a:spAutoFit/>
          </a:bodyPr>
          <a:lstStyle/>
          <a:p>
            <a:pPr algn="just">
              <a:lnSpc>
                <a:spcPct val="150000"/>
              </a:lnSpc>
            </a:pPr>
            <a:r>
              <a:rPr lang="en-IN" sz="2000" dirty="0"/>
              <a:t>The most important aspects in an accident investigation are the license plate recognition and driver drowsiness detection. License plate recognition is divided into three stages: license plate detection, individual number and character extraction, and number and character recognition. Driver drowsiness detection algorithm is based on the state of eyes of the driver which is determined by his iris visibility. If driver’s eyes remain in one state either open or closed longer than expected time. It is an indication that driver is drowsy and then the system warns the driver by making alarm. The Alcohol sensor fixed on helmet is used to prevent drink and drive scenarios.</a:t>
            </a:r>
          </a:p>
        </p:txBody>
      </p:sp>
      <p:sp>
        <p:nvSpPr>
          <p:cNvPr id="49" name="Freeform: Shape 83">
            <a:extLst>
              <a:ext uri="{FF2B5EF4-FFF2-40B4-BE49-F238E27FC236}">
                <a16:creationId xmlns:a16="http://schemas.microsoft.com/office/drawing/2014/main" id="{C0D50FD0-09AD-4435-85F6-53D11B252959}"/>
              </a:ext>
            </a:extLst>
          </p:cNvPr>
          <p:cNvSpPr/>
          <p:nvPr/>
        </p:nvSpPr>
        <p:spPr>
          <a:xfrm rot="5400000">
            <a:off x="9484227" y="2905528"/>
            <a:ext cx="1103059" cy="1857562"/>
          </a:xfrm>
          <a:custGeom>
            <a:avLst/>
            <a:gdLst>
              <a:gd name="connsiteX0" fmla="*/ 387070 w 1778945"/>
              <a:gd name="connsiteY0" fmla="*/ 3227427 h 3425872"/>
              <a:gd name="connsiteX1" fmla="*/ 379162 w 1778945"/>
              <a:gd name="connsiteY1" fmla="*/ 3256422 h 3425872"/>
              <a:gd name="connsiteX2" fmla="*/ 408533 w 1778945"/>
              <a:gd name="connsiteY2" fmla="*/ 3303492 h 3425872"/>
              <a:gd name="connsiteX3" fmla="*/ 706014 w 1778945"/>
              <a:gd name="connsiteY3" fmla="*/ 3359976 h 3425872"/>
              <a:gd name="connsiteX4" fmla="*/ 713922 w 1778945"/>
              <a:gd name="connsiteY4" fmla="*/ 3340018 h 3425872"/>
              <a:gd name="connsiteX5" fmla="*/ 677019 w 1778945"/>
              <a:gd name="connsiteY5" fmla="*/ 3320438 h 3425872"/>
              <a:gd name="connsiteX6" fmla="*/ 430373 w 1778945"/>
              <a:gd name="connsiteY6" fmla="*/ 3245502 h 3425872"/>
              <a:gd name="connsiteX7" fmla="*/ 387070 w 1778945"/>
              <a:gd name="connsiteY7" fmla="*/ 3227427 h 3425872"/>
              <a:gd name="connsiteX8" fmla="*/ 1424836 w 1778945"/>
              <a:gd name="connsiteY8" fmla="*/ 3224467 h 3425872"/>
              <a:gd name="connsiteX9" fmla="*/ 1381531 w 1778945"/>
              <a:gd name="connsiteY9" fmla="*/ 3242542 h 3425872"/>
              <a:gd name="connsiteX10" fmla="*/ 1134886 w 1778945"/>
              <a:gd name="connsiteY10" fmla="*/ 3317477 h 3425872"/>
              <a:gd name="connsiteX11" fmla="*/ 1097983 w 1778945"/>
              <a:gd name="connsiteY11" fmla="*/ 3336682 h 3425872"/>
              <a:gd name="connsiteX12" fmla="*/ 1105892 w 1778945"/>
              <a:gd name="connsiteY12" fmla="*/ 3356639 h 3425872"/>
              <a:gd name="connsiteX13" fmla="*/ 1403372 w 1778945"/>
              <a:gd name="connsiteY13" fmla="*/ 3300156 h 3425872"/>
              <a:gd name="connsiteX14" fmla="*/ 1432742 w 1778945"/>
              <a:gd name="connsiteY14" fmla="*/ 3253086 h 3425872"/>
              <a:gd name="connsiteX15" fmla="*/ 1424836 w 1778945"/>
              <a:gd name="connsiteY15" fmla="*/ 3224467 h 3425872"/>
              <a:gd name="connsiteX16" fmla="*/ 1347737 w 1778945"/>
              <a:gd name="connsiteY16" fmla="*/ 2435482 h 3425872"/>
              <a:gd name="connsiteX17" fmla="*/ 1332580 w 1778945"/>
              <a:gd name="connsiteY17" fmla="*/ 2439343 h 3425872"/>
              <a:gd name="connsiteX18" fmla="*/ 935693 w 1778945"/>
              <a:gd name="connsiteY18" fmla="*/ 2514060 h 3425872"/>
              <a:gd name="connsiteX19" fmla="*/ 892441 w 1778945"/>
              <a:gd name="connsiteY19" fmla="*/ 2511871 h 3425872"/>
              <a:gd name="connsiteX20" fmla="*/ 892441 w 1778945"/>
              <a:gd name="connsiteY20" fmla="*/ 2514506 h 3425872"/>
              <a:gd name="connsiteX21" fmla="*/ 805049 w 1778945"/>
              <a:gd name="connsiteY21" fmla="*/ 2510082 h 3425872"/>
              <a:gd name="connsiteX22" fmla="*/ 474431 w 1778945"/>
              <a:gd name="connsiteY22" fmla="*/ 2440797 h 3425872"/>
              <a:gd name="connsiteX23" fmla="*/ 452591 w 1778945"/>
              <a:gd name="connsiteY23" fmla="*/ 2451716 h 3425872"/>
              <a:gd name="connsiteX24" fmla="*/ 432633 w 1778945"/>
              <a:gd name="connsiteY24" fmla="*/ 2527782 h 3425872"/>
              <a:gd name="connsiteX25" fmla="*/ 402132 w 1778945"/>
              <a:gd name="connsiteY25" fmla="*/ 2741290 h 3425872"/>
              <a:gd name="connsiteX26" fmla="*/ 456732 w 1778945"/>
              <a:gd name="connsiteY26" fmla="*/ 2845973 h 3425872"/>
              <a:gd name="connsiteX27" fmla="*/ 800083 w 1778945"/>
              <a:gd name="connsiteY27" fmla="*/ 2942773 h 3425872"/>
              <a:gd name="connsiteX28" fmla="*/ 886012 w 1778945"/>
              <a:gd name="connsiteY28" fmla="*/ 2947001 h 3425872"/>
              <a:gd name="connsiteX29" fmla="*/ 886012 w 1778945"/>
              <a:gd name="connsiteY29" fmla="*/ 2944357 h 3425872"/>
              <a:gd name="connsiteX30" fmla="*/ 923260 w 1778945"/>
              <a:gd name="connsiteY30" fmla="*/ 2946190 h 3425872"/>
              <a:gd name="connsiteX31" fmla="*/ 1086687 w 1778945"/>
              <a:gd name="connsiteY31" fmla="*/ 2929621 h 3425872"/>
              <a:gd name="connsiteX32" fmla="*/ 1361199 w 1778945"/>
              <a:gd name="connsiteY32" fmla="*/ 2839248 h 3425872"/>
              <a:gd name="connsiteX33" fmla="*/ 1405632 w 1778945"/>
              <a:gd name="connsiteY33" fmla="*/ 2761676 h 3425872"/>
              <a:gd name="connsiteX34" fmla="*/ 1400737 w 1778945"/>
              <a:gd name="connsiteY34" fmla="*/ 2685611 h 3425872"/>
              <a:gd name="connsiteX35" fmla="*/ 1356680 w 1778945"/>
              <a:gd name="connsiteY35" fmla="*/ 2449133 h 3425872"/>
              <a:gd name="connsiteX36" fmla="*/ 1347737 w 1778945"/>
              <a:gd name="connsiteY36" fmla="*/ 2435482 h 3425872"/>
              <a:gd name="connsiteX37" fmla="*/ 248873 w 1778945"/>
              <a:gd name="connsiteY37" fmla="*/ 1756591 h 3425872"/>
              <a:gd name="connsiteX38" fmla="*/ 245484 w 1778945"/>
              <a:gd name="connsiteY38" fmla="*/ 1778055 h 3425872"/>
              <a:gd name="connsiteX39" fmla="*/ 256028 w 1778945"/>
              <a:gd name="connsiteY39" fmla="*/ 2057461 h 3425872"/>
              <a:gd name="connsiteX40" fmla="*/ 266948 w 1778945"/>
              <a:gd name="connsiteY40" fmla="*/ 2209214 h 3425872"/>
              <a:gd name="connsiteX41" fmla="*/ 298956 w 1778945"/>
              <a:gd name="connsiteY41" fmla="*/ 2438538 h 3425872"/>
              <a:gd name="connsiteX42" fmla="*/ 326821 w 1778945"/>
              <a:gd name="connsiteY42" fmla="*/ 2594433 h 3425872"/>
              <a:gd name="connsiteX43" fmla="*/ 332846 w 1778945"/>
              <a:gd name="connsiteY43" fmla="*/ 2623427 h 3425872"/>
              <a:gd name="connsiteX44" fmla="*/ 364477 w 1778945"/>
              <a:gd name="connsiteY44" fmla="*/ 2287915 h 3425872"/>
              <a:gd name="connsiteX45" fmla="*/ 373891 w 1778945"/>
              <a:gd name="connsiteY45" fmla="*/ 2067251 h 3425872"/>
              <a:gd name="connsiteX46" fmla="*/ 375775 w 1778945"/>
              <a:gd name="connsiteY46" fmla="*/ 1842822 h 3425872"/>
              <a:gd name="connsiteX47" fmla="*/ 358829 w 1778945"/>
              <a:gd name="connsiteY47" fmla="*/ 1814581 h 3425872"/>
              <a:gd name="connsiteX48" fmla="*/ 268455 w 1778945"/>
              <a:gd name="connsiteY48" fmla="*/ 1764876 h 3425872"/>
              <a:gd name="connsiteX49" fmla="*/ 248873 w 1778945"/>
              <a:gd name="connsiteY49" fmla="*/ 1756591 h 3425872"/>
              <a:gd name="connsiteX50" fmla="*/ 1558326 w 1778945"/>
              <a:gd name="connsiteY50" fmla="*/ 1754903 h 3425872"/>
              <a:gd name="connsiteX51" fmla="*/ 1545334 w 1778945"/>
              <a:gd name="connsiteY51" fmla="*/ 1757774 h 3425872"/>
              <a:gd name="connsiteX52" fmla="*/ 1441780 w 1778945"/>
              <a:gd name="connsiteY52" fmla="*/ 1815386 h 3425872"/>
              <a:gd name="connsiteX53" fmla="*/ 1430484 w 1778945"/>
              <a:gd name="connsiteY53" fmla="*/ 1836474 h 3425872"/>
              <a:gd name="connsiteX54" fmla="*/ 1432367 w 1778945"/>
              <a:gd name="connsiteY54" fmla="*/ 1978437 h 3425872"/>
              <a:gd name="connsiteX55" fmla="*/ 1439521 w 1778945"/>
              <a:gd name="connsiteY55" fmla="*/ 2171611 h 3425872"/>
              <a:gd name="connsiteX56" fmla="*/ 1450064 w 1778945"/>
              <a:gd name="connsiteY56" fmla="*/ 2356878 h 3425872"/>
              <a:gd name="connsiteX57" fmla="*/ 1478684 w 1778945"/>
              <a:gd name="connsiteY57" fmla="*/ 2603899 h 3425872"/>
              <a:gd name="connsiteX58" fmla="*/ 1486214 w 1778945"/>
              <a:gd name="connsiteY58" fmla="*/ 2605782 h 3425872"/>
              <a:gd name="connsiteX59" fmla="*/ 1510315 w 1778945"/>
              <a:gd name="connsiteY59" fmla="*/ 2432189 h 3425872"/>
              <a:gd name="connsiteX60" fmla="*/ 1539686 w 1778945"/>
              <a:gd name="connsiteY60" fmla="*/ 2214914 h 3425872"/>
              <a:gd name="connsiteX61" fmla="*/ 1551736 w 1778945"/>
              <a:gd name="connsiteY61" fmla="*/ 2042451 h 3425872"/>
              <a:gd name="connsiteX62" fmla="*/ 1561150 w 1778945"/>
              <a:gd name="connsiteY62" fmla="*/ 1767564 h 3425872"/>
              <a:gd name="connsiteX63" fmla="*/ 1558326 w 1778945"/>
              <a:gd name="connsiteY63" fmla="*/ 1754903 h 3425872"/>
              <a:gd name="connsiteX64" fmla="*/ 282387 w 1778945"/>
              <a:gd name="connsiteY64" fmla="*/ 1005357 h 3425872"/>
              <a:gd name="connsiteX65" fmla="*/ 251886 w 1778945"/>
              <a:gd name="connsiteY65" fmla="*/ 1259911 h 3425872"/>
              <a:gd name="connsiteX66" fmla="*/ 245108 w 1778945"/>
              <a:gd name="connsiteY66" fmla="*/ 1612746 h 3425872"/>
              <a:gd name="connsiteX67" fmla="*/ 252638 w 1778945"/>
              <a:gd name="connsiteY67" fmla="*/ 1636093 h 3425872"/>
              <a:gd name="connsiteX68" fmla="*/ 376526 w 1778945"/>
              <a:gd name="connsiteY68" fmla="*/ 1719688 h 3425872"/>
              <a:gd name="connsiteX69" fmla="*/ 282387 w 1778945"/>
              <a:gd name="connsiteY69" fmla="*/ 1005357 h 3425872"/>
              <a:gd name="connsiteX70" fmla="*/ 1525001 w 1778945"/>
              <a:gd name="connsiteY70" fmla="*/ 1001645 h 3425872"/>
              <a:gd name="connsiteX71" fmla="*/ 1483202 w 1778945"/>
              <a:gd name="connsiteY71" fmla="*/ 1152268 h 3425872"/>
              <a:gd name="connsiteX72" fmla="*/ 1450818 w 1778945"/>
              <a:gd name="connsiteY72" fmla="*/ 1385734 h 3425872"/>
              <a:gd name="connsiteX73" fmla="*/ 1438769 w 1778945"/>
              <a:gd name="connsiteY73" fmla="*/ 1531085 h 3425872"/>
              <a:gd name="connsiteX74" fmla="*/ 1430860 w 1778945"/>
              <a:gd name="connsiteY74" fmla="*/ 1698653 h 3425872"/>
              <a:gd name="connsiteX75" fmla="*/ 1448182 w 1778945"/>
              <a:gd name="connsiteY75" fmla="*/ 1706938 h 3425872"/>
              <a:gd name="connsiteX76" fmla="*/ 1544205 w 1778945"/>
              <a:gd name="connsiteY76" fmla="*/ 1642546 h 3425872"/>
              <a:gd name="connsiteX77" fmla="*/ 1561150 w 1778945"/>
              <a:gd name="connsiteY77" fmla="*/ 1602631 h 3425872"/>
              <a:gd name="connsiteX78" fmla="*/ 1555125 w 1778945"/>
              <a:gd name="connsiteY78" fmla="*/ 1201220 h 3425872"/>
              <a:gd name="connsiteX79" fmla="*/ 1536674 w 1778945"/>
              <a:gd name="connsiteY79" fmla="*/ 1054363 h 3425872"/>
              <a:gd name="connsiteX80" fmla="*/ 1525001 w 1778945"/>
              <a:gd name="connsiteY80" fmla="*/ 1001645 h 3425872"/>
              <a:gd name="connsiteX81" fmla="*/ 898407 w 1778945"/>
              <a:gd name="connsiteY81" fmla="*/ 794914 h 3425872"/>
              <a:gd name="connsiteX82" fmla="*/ 892441 w 1778945"/>
              <a:gd name="connsiteY82" fmla="*/ 795187 h 3425872"/>
              <a:gd name="connsiteX83" fmla="*/ 892441 w 1778945"/>
              <a:gd name="connsiteY83" fmla="*/ 798441 h 3425872"/>
              <a:gd name="connsiteX84" fmla="*/ 756566 w 1778945"/>
              <a:gd name="connsiteY84" fmla="*/ 804653 h 3425872"/>
              <a:gd name="connsiteX85" fmla="*/ 605472 w 1778945"/>
              <a:gd name="connsiteY85" fmla="*/ 819338 h 3425872"/>
              <a:gd name="connsiteX86" fmla="*/ 368995 w 1778945"/>
              <a:gd name="connsiteY86" fmla="*/ 885612 h 3425872"/>
              <a:gd name="connsiteX87" fmla="*/ 330208 w 1778945"/>
              <a:gd name="connsiteY87" fmla="*/ 960548 h 3425872"/>
              <a:gd name="connsiteX88" fmla="*/ 447694 w 1778945"/>
              <a:gd name="connsiteY88" fmla="*/ 1261794 h 3425872"/>
              <a:gd name="connsiteX89" fmla="*/ 512087 w 1778945"/>
              <a:gd name="connsiteY89" fmla="*/ 1293802 h 3425872"/>
              <a:gd name="connsiteX90" fmla="*/ 834043 w 1778945"/>
              <a:gd name="connsiteY90" fmla="*/ 1274598 h 3425872"/>
              <a:gd name="connsiteX91" fmla="*/ 886012 w 1778945"/>
              <a:gd name="connsiteY91" fmla="*/ 1274739 h 3425872"/>
              <a:gd name="connsiteX92" fmla="*/ 886012 w 1778945"/>
              <a:gd name="connsiteY92" fmla="*/ 1271797 h 3425872"/>
              <a:gd name="connsiteX93" fmla="*/ 1000454 w 1778945"/>
              <a:gd name="connsiteY93" fmla="*/ 1272108 h 3425872"/>
              <a:gd name="connsiteX94" fmla="*/ 1173295 w 1778945"/>
              <a:gd name="connsiteY94" fmla="*/ 1281052 h 3425872"/>
              <a:gd name="connsiteX95" fmla="*/ 1294923 w 1778945"/>
              <a:gd name="connsiteY95" fmla="*/ 1290466 h 3425872"/>
              <a:gd name="connsiteX96" fmla="*/ 1363080 w 1778945"/>
              <a:gd name="connsiteY96" fmla="*/ 1256575 h 3425872"/>
              <a:gd name="connsiteX97" fmla="*/ 1478306 w 1778945"/>
              <a:gd name="connsiteY97" fmla="*/ 956835 h 3425872"/>
              <a:gd name="connsiteX98" fmla="*/ 1443663 w 1778945"/>
              <a:gd name="connsiteY98" fmla="*/ 883406 h 3425872"/>
              <a:gd name="connsiteX99" fmla="*/ 1343498 w 1778945"/>
              <a:gd name="connsiteY99" fmla="*/ 846126 h 3425872"/>
              <a:gd name="connsiteX100" fmla="*/ 898407 w 1778945"/>
              <a:gd name="connsiteY100" fmla="*/ 794914 h 3425872"/>
              <a:gd name="connsiteX101" fmla="*/ 886012 w 1778945"/>
              <a:gd name="connsiteY101" fmla="*/ 0 h 3425872"/>
              <a:gd name="connsiteX102" fmla="*/ 1152003 w 1778945"/>
              <a:gd name="connsiteY102" fmla="*/ 0 h 3425872"/>
              <a:gd name="connsiteX103" fmla="*/ 1625336 w 1778945"/>
              <a:gd name="connsiteY103" fmla="*/ 473334 h 3425872"/>
              <a:gd name="connsiteX104" fmla="*/ 1625336 w 1778945"/>
              <a:gd name="connsiteY104" fmla="*/ 960223 h 3425872"/>
              <a:gd name="connsiteX105" fmla="*/ 1753366 w 1778945"/>
              <a:gd name="connsiteY105" fmla="*/ 1034029 h 3425872"/>
              <a:gd name="connsiteX106" fmla="*/ 1772194 w 1778945"/>
              <a:gd name="connsiteY106" fmla="*/ 1104445 h 3425872"/>
              <a:gd name="connsiteX107" fmla="*/ 1771440 w 1778945"/>
              <a:gd name="connsiteY107" fmla="*/ 1105574 h 3425872"/>
              <a:gd name="connsiteX108" fmla="*/ 1701024 w 1778945"/>
              <a:gd name="connsiteY108" fmla="*/ 1124403 h 3425872"/>
              <a:gd name="connsiteX109" fmla="*/ 1624960 w 1778945"/>
              <a:gd name="connsiteY109" fmla="*/ 1080722 h 3425872"/>
              <a:gd name="connsiteX110" fmla="*/ 1624960 w 1778945"/>
              <a:gd name="connsiteY110" fmla="*/ 3067441 h 3425872"/>
              <a:gd name="connsiteX111" fmla="*/ 1269489 w 1778945"/>
              <a:gd name="connsiteY111" fmla="*/ 3422912 h 3425872"/>
              <a:gd name="connsiteX112" fmla="*/ 892441 w 1778945"/>
              <a:gd name="connsiteY112" fmla="*/ 3422912 h 3425872"/>
              <a:gd name="connsiteX113" fmla="*/ 892441 w 1778945"/>
              <a:gd name="connsiteY113" fmla="*/ 3425872 h 3425872"/>
              <a:gd name="connsiteX114" fmla="*/ 563095 w 1778945"/>
              <a:gd name="connsiteY114" fmla="*/ 3425872 h 3425872"/>
              <a:gd name="connsiteX115" fmla="*/ 207625 w 1778945"/>
              <a:gd name="connsiteY115" fmla="*/ 3070401 h 3425872"/>
              <a:gd name="connsiteX116" fmla="*/ 207625 w 1778945"/>
              <a:gd name="connsiteY116" fmla="*/ 1052428 h 3425872"/>
              <a:gd name="connsiteX117" fmla="*/ 78089 w 1778945"/>
              <a:gd name="connsiteY117" fmla="*/ 1127363 h 3425872"/>
              <a:gd name="connsiteX118" fmla="*/ 7673 w 1778945"/>
              <a:gd name="connsiteY118" fmla="*/ 1108534 h 3425872"/>
              <a:gd name="connsiteX119" fmla="*/ 6920 w 1778945"/>
              <a:gd name="connsiteY119" fmla="*/ 1107405 h 3425872"/>
              <a:gd name="connsiteX120" fmla="*/ 25748 w 1778945"/>
              <a:gd name="connsiteY120" fmla="*/ 1036989 h 3425872"/>
              <a:gd name="connsiteX121" fmla="*/ 207625 w 1778945"/>
              <a:gd name="connsiteY121" fmla="*/ 932305 h 3425872"/>
              <a:gd name="connsiteX122" fmla="*/ 207625 w 1778945"/>
              <a:gd name="connsiteY122" fmla="*/ 476294 h 3425872"/>
              <a:gd name="connsiteX123" fmla="*/ 680957 w 1778945"/>
              <a:gd name="connsiteY123" fmla="*/ 2960 h 3425872"/>
              <a:gd name="connsiteX124" fmla="*/ 886012 w 1778945"/>
              <a:gd name="connsiteY124" fmla="*/ 2960 h 342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78945" h="3425872">
                <a:moveTo>
                  <a:pt x="387070" y="3227427"/>
                </a:moveTo>
                <a:cubicBezTo>
                  <a:pt x="374643" y="3234205"/>
                  <a:pt x="380291" y="3247008"/>
                  <a:pt x="379162" y="3256422"/>
                </a:cubicBezTo>
                <a:cubicBezTo>
                  <a:pt x="379162" y="3283912"/>
                  <a:pt x="376526" y="3294831"/>
                  <a:pt x="408533" y="3303492"/>
                </a:cubicBezTo>
                <a:cubicBezTo>
                  <a:pt x="513593" y="3331358"/>
                  <a:pt x="597942" y="3349432"/>
                  <a:pt x="706014" y="3359976"/>
                </a:cubicBezTo>
                <a:cubicBezTo>
                  <a:pt x="721077" y="3361482"/>
                  <a:pt x="718441" y="3351315"/>
                  <a:pt x="713922" y="3340018"/>
                </a:cubicBezTo>
                <a:cubicBezTo>
                  <a:pt x="706391" y="3320813"/>
                  <a:pt x="693211" y="3321190"/>
                  <a:pt x="677019" y="3320438"/>
                </a:cubicBezTo>
                <a:cubicBezTo>
                  <a:pt x="573842" y="3306504"/>
                  <a:pt x="531290" y="3293702"/>
                  <a:pt x="430373" y="3245502"/>
                </a:cubicBezTo>
                <a:cubicBezTo>
                  <a:pt x="421337" y="3239854"/>
                  <a:pt x="399119" y="3221025"/>
                  <a:pt x="387070" y="3227427"/>
                </a:cubicBezTo>
                <a:close/>
                <a:moveTo>
                  <a:pt x="1424836" y="3224467"/>
                </a:moveTo>
                <a:cubicBezTo>
                  <a:pt x="1413162" y="3218065"/>
                  <a:pt x="1390945" y="3237270"/>
                  <a:pt x="1381531" y="3242542"/>
                </a:cubicBezTo>
                <a:cubicBezTo>
                  <a:pt x="1280614" y="3290741"/>
                  <a:pt x="1237686" y="3303544"/>
                  <a:pt x="1134886" y="3317477"/>
                </a:cubicBezTo>
                <a:cubicBezTo>
                  <a:pt x="1118694" y="3318230"/>
                  <a:pt x="1105514" y="3317853"/>
                  <a:pt x="1097983" y="3336682"/>
                </a:cubicBezTo>
                <a:cubicBezTo>
                  <a:pt x="1093464" y="3347978"/>
                  <a:pt x="1090828" y="3358145"/>
                  <a:pt x="1105892" y="3356639"/>
                </a:cubicBezTo>
                <a:cubicBezTo>
                  <a:pt x="1213963" y="3346096"/>
                  <a:pt x="1298311" y="3328021"/>
                  <a:pt x="1403372" y="3300156"/>
                </a:cubicBezTo>
                <a:cubicBezTo>
                  <a:pt x="1435378" y="3291871"/>
                  <a:pt x="1432742" y="3280952"/>
                  <a:pt x="1432742" y="3253086"/>
                </a:cubicBezTo>
                <a:cubicBezTo>
                  <a:pt x="1431613" y="3244048"/>
                  <a:pt x="1437638" y="3230869"/>
                  <a:pt x="1424836" y="3224467"/>
                </a:cubicBezTo>
                <a:close/>
                <a:moveTo>
                  <a:pt x="1347737" y="2435482"/>
                </a:moveTo>
                <a:cubicBezTo>
                  <a:pt x="1344064" y="2434447"/>
                  <a:pt x="1339357" y="2436331"/>
                  <a:pt x="1332580" y="2439343"/>
                </a:cubicBezTo>
                <a:cubicBezTo>
                  <a:pt x="1204362" y="2493849"/>
                  <a:pt x="1071695" y="2514466"/>
                  <a:pt x="935693" y="2514060"/>
                </a:cubicBezTo>
                <a:lnTo>
                  <a:pt x="892441" y="2511871"/>
                </a:lnTo>
                <a:lnTo>
                  <a:pt x="892441" y="2514506"/>
                </a:lnTo>
                <a:lnTo>
                  <a:pt x="805049" y="2510082"/>
                </a:lnTo>
                <a:cubicBezTo>
                  <a:pt x="690952" y="2499539"/>
                  <a:pt x="579491" y="2489373"/>
                  <a:pt x="474431" y="2440797"/>
                </a:cubicBezTo>
                <a:cubicBezTo>
                  <a:pt x="462381" y="2435148"/>
                  <a:pt x="455603" y="2438538"/>
                  <a:pt x="452591" y="2451716"/>
                </a:cubicBezTo>
                <a:cubicBezTo>
                  <a:pt x="446189" y="2477323"/>
                  <a:pt x="437905" y="2502176"/>
                  <a:pt x="432633" y="2527782"/>
                </a:cubicBezTo>
                <a:cubicBezTo>
                  <a:pt x="417571" y="2598197"/>
                  <a:pt x="410417" y="2669743"/>
                  <a:pt x="402132" y="2741290"/>
                </a:cubicBezTo>
                <a:cubicBezTo>
                  <a:pt x="396483" y="2790243"/>
                  <a:pt x="413052" y="2824885"/>
                  <a:pt x="456732" y="2845973"/>
                </a:cubicBezTo>
                <a:cubicBezTo>
                  <a:pt x="563770" y="2897938"/>
                  <a:pt x="675254" y="2929993"/>
                  <a:pt x="800083" y="2942773"/>
                </a:cubicBezTo>
                <a:lnTo>
                  <a:pt x="886012" y="2947001"/>
                </a:lnTo>
                <a:lnTo>
                  <a:pt x="886012" y="2944357"/>
                </a:lnTo>
                <a:lnTo>
                  <a:pt x="923260" y="2946190"/>
                </a:lnTo>
                <a:cubicBezTo>
                  <a:pt x="964682" y="2949203"/>
                  <a:pt x="1026061" y="2940918"/>
                  <a:pt x="1086687" y="2929621"/>
                </a:cubicBezTo>
                <a:cubicBezTo>
                  <a:pt x="1182334" y="2911924"/>
                  <a:pt x="1274590" y="2884058"/>
                  <a:pt x="1361199" y="2839248"/>
                </a:cubicBezTo>
                <a:cubicBezTo>
                  <a:pt x="1389063" y="2824561"/>
                  <a:pt x="1406762" y="2796321"/>
                  <a:pt x="1405632" y="2761676"/>
                </a:cubicBezTo>
                <a:cubicBezTo>
                  <a:pt x="1404879" y="2736071"/>
                  <a:pt x="1402996" y="2710841"/>
                  <a:pt x="1400737" y="2685611"/>
                </a:cubicBezTo>
                <a:cubicBezTo>
                  <a:pt x="1393582" y="2605405"/>
                  <a:pt x="1380026" y="2526328"/>
                  <a:pt x="1356680" y="2449133"/>
                </a:cubicBezTo>
                <a:cubicBezTo>
                  <a:pt x="1354044" y="2440472"/>
                  <a:pt x="1351407" y="2436519"/>
                  <a:pt x="1347737" y="2435482"/>
                </a:cubicBezTo>
                <a:close/>
                <a:moveTo>
                  <a:pt x="248873" y="1756591"/>
                </a:moveTo>
                <a:cubicBezTo>
                  <a:pt x="241719" y="1761109"/>
                  <a:pt x="245108" y="1770900"/>
                  <a:pt x="245484" y="1778055"/>
                </a:cubicBezTo>
                <a:cubicBezTo>
                  <a:pt x="248873" y="1873700"/>
                  <a:pt x="251510" y="1961815"/>
                  <a:pt x="256028" y="2057461"/>
                </a:cubicBezTo>
                <a:cubicBezTo>
                  <a:pt x="258287" y="2108295"/>
                  <a:pt x="262430" y="2158755"/>
                  <a:pt x="266948" y="2209214"/>
                </a:cubicBezTo>
                <a:cubicBezTo>
                  <a:pt x="274103" y="2285655"/>
                  <a:pt x="290295" y="2362097"/>
                  <a:pt x="298956" y="2438538"/>
                </a:cubicBezTo>
                <a:cubicBezTo>
                  <a:pt x="306111" y="2502176"/>
                  <a:pt x="314019" y="2527782"/>
                  <a:pt x="326821" y="2594433"/>
                </a:cubicBezTo>
                <a:cubicBezTo>
                  <a:pt x="330963" y="2588408"/>
                  <a:pt x="332846" y="2624934"/>
                  <a:pt x="332846" y="2623427"/>
                </a:cubicBezTo>
                <a:cubicBezTo>
                  <a:pt x="348661" y="2511966"/>
                  <a:pt x="356570" y="2399752"/>
                  <a:pt x="364477" y="2287915"/>
                </a:cubicBezTo>
                <a:cubicBezTo>
                  <a:pt x="369749" y="2214486"/>
                  <a:pt x="370503" y="2140680"/>
                  <a:pt x="373891" y="2067251"/>
                </a:cubicBezTo>
                <a:cubicBezTo>
                  <a:pt x="378034" y="1990057"/>
                  <a:pt x="375020" y="1920018"/>
                  <a:pt x="375775" y="1842822"/>
                </a:cubicBezTo>
                <a:cubicBezTo>
                  <a:pt x="375775" y="1828890"/>
                  <a:pt x="370503" y="1820982"/>
                  <a:pt x="358829" y="1814581"/>
                </a:cubicBezTo>
                <a:cubicBezTo>
                  <a:pt x="330963" y="1798389"/>
                  <a:pt x="296320" y="1781068"/>
                  <a:pt x="268455" y="1764876"/>
                </a:cubicBezTo>
                <a:cubicBezTo>
                  <a:pt x="262430" y="1761486"/>
                  <a:pt x="256405" y="1752072"/>
                  <a:pt x="248873" y="1756591"/>
                </a:cubicBezTo>
                <a:close/>
                <a:moveTo>
                  <a:pt x="1558326" y="1754903"/>
                </a:moveTo>
                <a:cubicBezTo>
                  <a:pt x="1556160" y="1752878"/>
                  <a:pt x="1552301" y="1753443"/>
                  <a:pt x="1545334" y="1757774"/>
                </a:cubicBezTo>
                <a:cubicBezTo>
                  <a:pt x="1513703" y="1777354"/>
                  <a:pt x="1474165" y="1796559"/>
                  <a:pt x="1441780" y="1815386"/>
                </a:cubicBezTo>
                <a:cubicBezTo>
                  <a:pt x="1433119" y="1820282"/>
                  <a:pt x="1430484" y="1827060"/>
                  <a:pt x="1430484" y="1836474"/>
                </a:cubicBezTo>
                <a:cubicBezTo>
                  <a:pt x="1430860" y="1883920"/>
                  <a:pt x="1427848" y="1931367"/>
                  <a:pt x="1432367" y="1978437"/>
                </a:cubicBezTo>
                <a:cubicBezTo>
                  <a:pt x="1439144" y="2045464"/>
                  <a:pt x="1433496" y="2104961"/>
                  <a:pt x="1439521" y="2171611"/>
                </a:cubicBezTo>
                <a:cubicBezTo>
                  <a:pt x="1444793" y="2232989"/>
                  <a:pt x="1446676" y="2295122"/>
                  <a:pt x="1450064" y="2356878"/>
                </a:cubicBezTo>
                <a:cubicBezTo>
                  <a:pt x="1455714" y="2449888"/>
                  <a:pt x="1465127" y="2504487"/>
                  <a:pt x="1478684" y="2603899"/>
                </a:cubicBezTo>
                <a:cubicBezTo>
                  <a:pt x="1482073" y="2587331"/>
                  <a:pt x="1484708" y="2615572"/>
                  <a:pt x="1486214" y="2605782"/>
                </a:cubicBezTo>
                <a:cubicBezTo>
                  <a:pt x="1494499" y="2548169"/>
                  <a:pt x="1503536" y="2490179"/>
                  <a:pt x="1510315" y="2432189"/>
                </a:cubicBezTo>
                <a:cubicBezTo>
                  <a:pt x="1518599" y="2359889"/>
                  <a:pt x="1533662" y="2287591"/>
                  <a:pt x="1539686" y="2214914"/>
                </a:cubicBezTo>
                <a:cubicBezTo>
                  <a:pt x="1544581" y="2157677"/>
                  <a:pt x="1547970" y="2100065"/>
                  <a:pt x="1551736" y="2042451"/>
                </a:cubicBezTo>
                <a:cubicBezTo>
                  <a:pt x="1558137" y="1948312"/>
                  <a:pt x="1561150" y="1861704"/>
                  <a:pt x="1561150" y="1767564"/>
                </a:cubicBezTo>
                <a:cubicBezTo>
                  <a:pt x="1560961" y="1761539"/>
                  <a:pt x="1560491" y="1756926"/>
                  <a:pt x="1558326" y="1754903"/>
                </a:cubicBezTo>
                <a:close/>
                <a:moveTo>
                  <a:pt x="282387" y="1005357"/>
                </a:moveTo>
                <a:cubicBezTo>
                  <a:pt x="265817" y="1094602"/>
                  <a:pt x="254522" y="1169913"/>
                  <a:pt x="251886" y="1259911"/>
                </a:cubicBezTo>
                <a:cubicBezTo>
                  <a:pt x="248496" y="1381162"/>
                  <a:pt x="242096" y="1491117"/>
                  <a:pt x="245108" y="1612746"/>
                </a:cubicBezTo>
                <a:cubicBezTo>
                  <a:pt x="245484" y="1621407"/>
                  <a:pt x="244731" y="1630067"/>
                  <a:pt x="252638" y="1636093"/>
                </a:cubicBezTo>
                <a:cubicBezTo>
                  <a:pt x="289542" y="1662828"/>
                  <a:pt x="333975" y="1689187"/>
                  <a:pt x="376526" y="1719688"/>
                </a:cubicBezTo>
                <a:cubicBezTo>
                  <a:pt x="370877" y="1464381"/>
                  <a:pt x="355063" y="1244472"/>
                  <a:pt x="282387" y="1005357"/>
                </a:cubicBezTo>
                <a:close/>
                <a:moveTo>
                  <a:pt x="1525001" y="1001645"/>
                </a:moveTo>
                <a:cubicBezTo>
                  <a:pt x="1506926" y="1060011"/>
                  <a:pt x="1493746" y="1098044"/>
                  <a:pt x="1483202" y="1152268"/>
                </a:cubicBezTo>
                <a:cubicBezTo>
                  <a:pt x="1468140" y="1229463"/>
                  <a:pt x="1458349" y="1307410"/>
                  <a:pt x="1450818" y="1385734"/>
                </a:cubicBezTo>
                <a:cubicBezTo>
                  <a:pt x="1445923" y="1437698"/>
                  <a:pt x="1443287" y="1478743"/>
                  <a:pt x="1438769" y="1531085"/>
                </a:cubicBezTo>
                <a:cubicBezTo>
                  <a:pt x="1433874" y="1586815"/>
                  <a:pt x="1438769" y="1642923"/>
                  <a:pt x="1430860" y="1698653"/>
                </a:cubicBezTo>
                <a:cubicBezTo>
                  <a:pt x="1428600" y="1715222"/>
                  <a:pt x="1436509" y="1715600"/>
                  <a:pt x="1448182" y="1706938"/>
                </a:cubicBezTo>
                <a:cubicBezTo>
                  <a:pt x="1477554" y="1685098"/>
                  <a:pt x="1514457" y="1663634"/>
                  <a:pt x="1544205" y="1642546"/>
                </a:cubicBezTo>
                <a:cubicBezTo>
                  <a:pt x="1558138" y="1632380"/>
                  <a:pt x="1561150" y="1619200"/>
                  <a:pt x="1561150" y="1602631"/>
                </a:cubicBezTo>
                <a:cubicBezTo>
                  <a:pt x="1560774" y="1464811"/>
                  <a:pt x="1561527" y="1338664"/>
                  <a:pt x="1555125" y="1201220"/>
                </a:cubicBezTo>
                <a:cubicBezTo>
                  <a:pt x="1552867" y="1152268"/>
                  <a:pt x="1542698" y="1102938"/>
                  <a:pt x="1536674" y="1054363"/>
                </a:cubicBezTo>
                <a:cubicBezTo>
                  <a:pt x="1534038" y="1034028"/>
                  <a:pt x="1537051" y="1026874"/>
                  <a:pt x="1525001" y="1001645"/>
                </a:cubicBezTo>
                <a:close/>
                <a:moveTo>
                  <a:pt x="898407" y="794914"/>
                </a:moveTo>
                <a:lnTo>
                  <a:pt x="892441" y="795187"/>
                </a:lnTo>
                <a:lnTo>
                  <a:pt x="892441" y="798441"/>
                </a:lnTo>
                <a:lnTo>
                  <a:pt x="756566" y="804653"/>
                </a:lnTo>
                <a:cubicBezTo>
                  <a:pt x="706390" y="807477"/>
                  <a:pt x="655742" y="811619"/>
                  <a:pt x="605472" y="819338"/>
                </a:cubicBezTo>
                <a:cubicBezTo>
                  <a:pt x="524136" y="831765"/>
                  <a:pt x="443553" y="848333"/>
                  <a:pt x="368995" y="885612"/>
                </a:cubicBezTo>
                <a:cubicBezTo>
                  <a:pt x="336987" y="901805"/>
                  <a:pt x="324560" y="926281"/>
                  <a:pt x="330208" y="960548"/>
                </a:cubicBezTo>
                <a:cubicBezTo>
                  <a:pt x="347154" y="1062972"/>
                  <a:pt x="387069" y="1178198"/>
                  <a:pt x="447694" y="1261794"/>
                </a:cubicBezTo>
                <a:cubicBezTo>
                  <a:pt x="463510" y="1283636"/>
                  <a:pt x="485351" y="1297191"/>
                  <a:pt x="512087" y="1293802"/>
                </a:cubicBezTo>
                <a:cubicBezTo>
                  <a:pt x="619028" y="1280246"/>
                  <a:pt x="726724" y="1279493"/>
                  <a:pt x="834043" y="1274598"/>
                </a:cubicBezTo>
                <a:lnTo>
                  <a:pt x="886012" y="1274739"/>
                </a:lnTo>
                <a:lnTo>
                  <a:pt x="886012" y="1271797"/>
                </a:lnTo>
                <a:lnTo>
                  <a:pt x="1000454" y="1272108"/>
                </a:lnTo>
                <a:cubicBezTo>
                  <a:pt x="1058067" y="1274274"/>
                  <a:pt x="1115681" y="1277851"/>
                  <a:pt x="1173295" y="1281052"/>
                </a:cubicBezTo>
                <a:cubicBezTo>
                  <a:pt x="1213963" y="1283311"/>
                  <a:pt x="1254255" y="1287453"/>
                  <a:pt x="1294923" y="1290466"/>
                </a:cubicBezTo>
                <a:cubicBezTo>
                  <a:pt x="1322787" y="1292349"/>
                  <a:pt x="1345758" y="1281805"/>
                  <a:pt x="1363080" y="1256575"/>
                </a:cubicBezTo>
                <a:cubicBezTo>
                  <a:pt x="1421069" y="1172226"/>
                  <a:pt x="1462490" y="1058882"/>
                  <a:pt x="1478306" y="956835"/>
                </a:cubicBezTo>
                <a:cubicBezTo>
                  <a:pt x="1483578" y="921814"/>
                  <a:pt x="1474541" y="899222"/>
                  <a:pt x="1443663" y="883406"/>
                </a:cubicBezTo>
                <a:cubicBezTo>
                  <a:pt x="1411655" y="867213"/>
                  <a:pt x="1378141" y="855917"/>
                  <a:pt x="1343498" y="846126"/>
                </a:cubicBezTo>
                <a:cubicBezTo>
                  <a:pt x="1199277" y="805459"/>
                  <a:pt x="1051290" y="800940"/>
                  <a:pt x="898407" y="794914"/>
                </a:cubicBezTo>
                <a:close/>
                <a:moveTo>
                  <a:pt x="886012" y="0"/>
                </a:moveTo>
                <a:lnTo>
                  <a:pt x="1152003" y="0"/>
                </a:lnTo>
                <a:cubicBezTo>
                  <a:pt x="1412205" y="0"/>
                  <a:pt x="1624960" y="213132"/>
                  <a:pt x="1625336" y="473334"/>
                </a:cubicBezTo>
                <a:lnTo>
                  <a:pt x="1625336" y="960223"/>
                </a:lnTo>
                <a:lnTo>
                  <a:pt x="1753366" y="1034029"/>
                </a:lnTo>
                <a:cubicBezTo>
                  <a:pt x="1777842" y="1048338"/>
                  <a:pt x="1786126" y="1079968"/>
                  <a:pt x="1772194" y="1104445"/>
                </a:cubicBezTo>
                <a:lnTo>
                  <a:pt x="1771440" y="1105574"/>
                </a:lnTo>
                <a:cubicBezTo>
                  <a:pt x="1757131" y="1130051"/>
                  <a:pt x="1725500" y="1138712"/>
                  <a:pt x="1701024" y="1124403"/>
                </a:cubicBezTo>
                <a:lnTo>
                  <a:pt x="1624960" y="1080722"/>
                </a:lnTo>
                <a:lnTo>
                  <a:pt x="1624960" y="3067441"/>
                </a:lnTo>
                <a:cubicBezTo>
                  <a:pt x="1624960" y="3262876"/>
                  <a:pt x="1464923" y="3422912"/>
                  <a:pt x="1269489" y="3422912"/>
                </a:cubicBezTo>
                <a:lnTo>
                  <a:pt x="892441" y="3422912"/>
                </a:lnTo>
                <a:lnTo>
                  <a:pt x="892441" y="3425872"/>
                </a:lnTo>
                <a:lnTo>
                  <a:pt x="563095" y="3425872"/>
                </a:lnTo>
                <a:cubicBezTo>
                  <a:pt x="367661" y="3425872"/>
                  <a:pt x="207625" y="3265836"/>
                  <a:pt x="207625" y="3070401"/>
                </a:cubicBezTo>
                <a:lnTo>
                  <a:pt x="207625" y="1052428"/>
                </a:lnTo>
                <a:lnTo>
                  <a:pt x="78089" y="1127363"/>
                </a:lnTo>
                <a:cubicBezTo>
                  <a:pt x="53613" y="1141672"/>
                  <a:pt x="21982" y="1133011"/>
                  <a:pt x="7673" y="1108534"/>
                </a:cubicBezTo>
                <a:lnTo>
                  <a:pt x="6920" y="1107405"/>
                </a:lnTo>
                <a:cubicBezTo>
                  <a:pt x="-7390" y="1082928"/>
                  <a:pt x="1271" y="1051298"/>
                  <a:pt x="25748" y="1036989"/>
                </a:cubicBezTo>
                <a:lnTo>
                  <a:pt x="207625" y="932305"/>
                </a:lnTo>
                <a:lnTo>
                  <a:pt x="207625" y="476294"/>
                </a:lnTo>
                <a:cubicBezTo>
                  <a:pt x="207625" y="216092"/>
                  <a:pt x="420756" y="2960"/>
                  <a:pt x="680957" y="2960"/>
                </a:cubicBezTo>
                <a:lnTo>
                  <a:pt x="886012" y="2960"/>
                </a:lnTo>
                <a:close/>
              </a:path>
            </a:pathLst>
          </a:custGeom>
          <a:solidFill>
            <a:schemeClr val="tx1"/>
          </a:solidFill>
          <a:ln w="7536" cap="flat">
            <a:noFill/>
            <a:prstDash val="solid"/>
            <a:miter/>
          </a:ln>
        </p:spPr>
        <p:txBody>
          <a:bodyPr wrap="square" rtlCol="0" anchor="ctr">
            <a:noAutofit/>
          </a:bodyPr>
          <a:lstStyle/>
          <a:p>
            <a:pPr algn="ctr"/>
            <a:endParaRPr lang="en-US"/>
          </a:p>
        </p:txBody>
      </p:sp>
      <p:pic>
        <p:nvPicPr>
          <p:cNvPr id="57"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58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91A18A-7559-4485-BC2C-6ACBBA9F87DF}"/>
              </a:ext>
            </a:extLst>
          </p:cNvPr>
          <p:cNvSpPr txBox="1"/>
          <p:nvPr/>
        </p:nvSpPr>
        <p:spPr>
          <a:xfrm>
            <a:off x="6494132" y="588468"/>
            <a:ext cx="494652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a16="http://schemas.microsoft.com/office/drawing/2014/main" id="{95E3BD7D-EEC6-41FC-867D-95F2B71346B3}"/>
              </a:ext>
            </a:extLst>
          </p:cNvPr>
          <p:cNvSpPr txBox="1"/>
          <p:nvPr/>
        </p:nvSpPr>
        <p:spPr>
          <a:xfrm>
            <a:off x="5180526" y="261942"/>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01</a:t>
            </a:r>
            <a:endParaRPr lang="ko-KR" altLang="en-US" b="1" dirty="0">
              <a:solidFill>
                <a:schemeClr val="bg1">
                  <a:alpha val="40000"/>
                </a:schemeClr>
              </a:solidFill>
              <a:effectLst/>
            </a:endParaRPr>
          </a:p>
        </p:txBody>
      </p:sp>
      <p:sp>
        <p:nvSpPr>
          <p:cNvPr id="9" name="TextBox 8">
            <a:extLst>
              <a:ext uri="{FF2B5EF4-FFF2-40B4-BE49-F238E27FC236}">
                <a16:creationId xmlns:a16="http://schemas.microsoft.com/office/drawing/2014/main" id="{EC79CA3D-1245-4812-BE2C-A17717D31459}"/>
              </a:ext>
            </a:extLst>
          </p:cNvPr>
          <p:cNvSpPr txBox="1"/>
          <p:nvPr/>
        </p:nvSpPr>
        <p:spPr>
          <a:xfrm>
            <a:off x="6494132" y="1758464"/>
            <a:ext cx="494652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Related Work</a:t>
            </a:r>
            <a:endParaRPr lang="ko-KR" altLang="en-US" sz="2700" b="1" dirty="0">
              <a:solidFill>
                <a:schemeClr val="bg1"/>
              </a:solidFill>
              <a:cs typeface="Arial" pitchFamily="34" charset="0"/>
            </a:endParaRPr>
          </a:p>
        </p:txBody>
      </p:sp>
      <p:sp>
        <p:nvSpPr>
          <p:cNvPr id="10" name="TextBox 9">
            <a:extLst>
              <a:ext uri="{FF2B5EF4-FFF2-40B4-BE49-F238E27FC236}">
                <a16:creationId xmlns:a16="http://schemas.microsoft.com/office/drawing/2014/main" id="{F627DDE9-FE7C-4B7E-A047-E092B6A88859}"/>
              </a:ext>
            </a:extLst>
          </p:cNvPr>
          <p:cNvSpPr txBox="1"/>
          <p:nvPr/>
        </p:nvSpPr>
        <p:spPr>
          <a:xfrm>
            <a:off x="5180525" y="1435496"/>
            <a:ext cx="1531549" cy="1200329"/>
          </a:xfrm>
          <a:prstGeom prst="rect">
            <a:avLst/>
          </a:prstGeom>
          <a:noFill/>
        </p:spPr>
        <p:txBody>
          <a:bodyPr wrap="square" lIns="108000" rIns="108000" rtlCol="0">
            <a:spAutoFit/>
          </a:bodyPr>
          <a:lstStyle/>
          <a:p>
            <a:pPr algn="ctr"/>
            <a:r>
              <a:rPr lang="en-US" altLang="ko-KR" sz="7200" b="1" dirty="0">
                <a:solidFill>
                  <a:schemeClr val="bg1">
                    <a:alpha val="40000"/>
                  </a:schemeClr>
                </a:solidFill>
              </a:rPr>
              <a:t>02</a:t>
            </a:r>
            <a:endParaRPr lang="ko-KR" altLang="en-US" sz="7200" b="1" dirty="0">
              <a:solidFill>
                <a:schemeClr val="bg1">
                  <a:alpha val="40000"/>
                </a:schemeClr>
              </a:solidFill>
            </a:endParaRPr>
          </a:p>
        </p:txBody>
      </p:sp>
      <p:sp>
        <p:nvSpPr>
          <p:cNvPr id="13" name="TextBox 12">
            <a:extLst>
              <a:ext uri="{FF2B5EF4-FFF2-40B4-BE49-F238E27FC236}">
                <a16:creationId xmlns:a16="http://schemas.microsoft.com/office/drawing/2014/main" id="{5A5757E4-1723-4073-9FC5-1D351F20A151}"/>
              </a:ext>
            </a:extLst>
          </p:cNvPr>
          <p:cNvSpPr txBox="1"/>
          <p:nvPr/>
        </p:nvSpPr>
        <p:spPr>
          <a:xfrm>
            <a:off x="6494132" y="2962901"/>
            <a:ext cx="494652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Proposed Work</a:t>
            </a:r>
            <a:endParaRPr lang="ko-KR" altLang="en-US" sz="2700" b="1" dirty="0">
              <a:solidFill>
                <a:schemeClr val="bg1"/>
              </a:solidFill>
              <a:cs typeface="Arial" pitchFamily="34" charset="0"/>
            </a:endParaRPr>
          </a:p>
        </p:txBody>
      </p:sp>
      <p:sp>
        <p:nvSpPr>
          <p:cNvPr id="14" name="TextBox 13">
            <a:extLst>
              <a:ext uri="{FF2B5EF4-FFF2-40B4-BE49-F238E27FC236}">
                <a16:creationId xmlns:a16="http://schemas.microsoft.com/office/drawing/2014/main" id="{D7B9AF74-CA02-49F9-88D7-98D77F70D10F}"/>
              </a:ext>
            </a:extLst>
          </p:cNvPr>
          <p:cNvSpPr txBox="1"/>
          <p:nvPr/>
        </p:nvSpPr>
        <p:spPr>
          <a:xfrm>
            <a:off x="5180524" y="2645582"/>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03</a:t>
            </a:r>
            <a:endParaRPr lang="ko-KR" altLang="en-US" b="1" dirty="0">
              <a:solidFill>
                <a:schemeClr val="bg1">
                  <a:alpha val="40000"/>
                </a:schemeClr>
              </a:solidFill>
              <a:effectLst/>
            </a:endParaRPr>
          </a:p>
        </p:txBody>
      </p:sp>
      <p:sp>
        <p:nvSpPr>
          <p:cNvPr id="17" name="TextBox 16">
            <a:extLst>
              <a:ext uri="{FF2B5EF4-FFF2-40B4-BE49-F238E27FC236}">
                <a16:creationId xmlns:a16="http://schemas.microsoft.com/office/drawing/2014/main" id="{493DF382-44DD-45C3-9704-34E8893BC3AC}"/>
              </a:ext>
            </a:extLst>
          </p:cNvPr>
          <p:cNvSpPr txBox="1"/>
          <p:nvPr/>
        </p:nvSpPr>
        <p:spPr>
          <a:xfrm>
            <a:off x="6494132" y="4070263"/>
            <a:ext cx="4946526"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Result Analysis &amp; Comparison</a:t>
            </a:r>
            <a:endParaRPr lang="ko-KR" altLang="en-US" sz="2700" b="1" dirty="0">
              <a:solidFill>
                <a:schemeClr val="bg1"/>
              </a:solidFill>
              <a:cs typeface="Arial" pitchFamily="34" charset="0"/>
            </a:endParaRPr>
          </a:p>
        </p:txBody>
      </p:sp>
      <p:sp>
        <p:nvSpPr>
          <p:cNvPr id="18" name="TextBox 17">
            <a:extLst>
              <a:ext uri="{FF2B5EF4-FFF2-40B4-BE49-F238E27FC236}">
                <a16:creationId xmlns:a16="http://schemas.microsoft.com/office/drawing/2014/main" id="{8611BD74-B8C0-4D62-99FC-2DBC909A434D}"/>
              </a:ext>
            </a:extLst>
          </p:cNvPr>
          <p:cNvSpPr txBox="1"/>
          <p:nvPr/>
        </p:nvSpPr>
        <p:spPr>
          <a:xfrm>
            <a:off x="5180525" y="3899815"/>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04</a:t>
            </a:r>
            <a:endParaRPr lang="ko-KR" altLang="en-US" b="1" dirty="0">
              <a:solidFill>
                <a:schemeClr val="bg1">
                  <a:alpha val="40000"/>
                </a:schemeClr>
              </a:solidFill>
              <a:effectLst/>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597416" y="373878"/>
            <a:ext cx="3675185" cy="92333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5400" dirty="0">
                <a:effectLst/>
                <a:latin typeface="+mj-lt"/>
              </a:rPr>
              <a:t>Content</a:t>
            </a:r>
            <a:endParaRPr lang="ko-KR" altLang="en-US" sz="5400" dirty="0">
              <a:effectLst/>
              <a:latin typeface="+mj-lt"/>
            </a:endParaRPr>
          </a:p>
        </p:txBody>
      </p:sp>
      <p:sp>
        <p:nvSpPr>
          <p:cNvPr id="23" name="TextBox 22">
            <a:extLst>
              <a:ext uri="{FF2B5EF4-FFF2-40B4-BE49-F238E27FC236}">
                <a16:creationId xmlns:a16="http://schemas.microsoft.com/office/drawing/2014/main" id="{8611BD74-B8C0-4D62-99FC-2DBC909A434D}"/>
              </a:ext>
            </a:extLst>
          </p:cNvPr>
          <p:cNvSpPr txBox="1"/>
          <p:nvPr/>
        </p:nvSpPr>
        <p:spPr>
          <a:xfrm>
            <a:off x="5180524" y="5029729"/>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05</a:t>
            </a:r>
            <a:endParaRPr lang="ko-KR" altLang="en-US" b="1" dirty="0">
              <a:solidFill>
                <a:schemeClr val="bg1">
                  <a:alpha val="40000"/>
                </a:schemeClr>
              </a:solidFill>
              <a:effectLst/>
            </a:endParaRPr>
          </a:p>
        </p:txBody>
      </p:sp>
      <p:sp>
        <p:nvSpPr>
          <p:cNvPr id="24" name="TextBox 23">
            <a:extLst>
              <a:ext uri="{FF2B5EF4-FFF2-40B4-BE49-F238E27FC236}">
                <a16:creationId xmlns:a16="http://schemas.microsoft.com/office/drawing/2014/main" id="{493DF382-44DD-45C3-9704-34E8893BC3AC}"/>
              </a:ext>
            </a:extLst>
          </p:cNvPr>
          <p:cNvSpPr txBox="1"/>
          <p:nvPr/>
        </p:nvSpPr>
        <p:spPr>
          <a:xfrm>
            <a:off x="6566868" y="5349599"/>
            <a:ext cx="4946526" cy="507831"/>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Conclusion</a:t>
            </a:r>
            <a:endParaRPr lang="ko-KR" altLang="en-US" sz="2700" b="1" dirty="0">
              <a:solidFill>
                <a:schemeClr val="bg1"/>
              </a:solidFill>
              <a:cs typeface="Arial" pitchFamily="34" charset="0"/>
            </a:endParaRPr>
          </a:p>
        </p:txBody>
      </p:sp>
      <p:pic>
        <p:nvPicPr>
          <p:cNvPr id="31" name="Picture 2" descr="Image result for car bike accident vector images"/>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l="5091" t="28985" b="30479"/>
          <a:stretch/>
        </p:blipFill>
        <p:spPr bwMode="auto">
          <a:xfrm>
            <a:off x="11021147" y="252322"/>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6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Parallelogram 20">
            <a:extLst>
              <a:ext uri="{FF2B5EF4-FFF2-40B4-BE49-F238E27FC236}">
                <a16:creationId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206381AD-4C2B-4745-99B1-0BBCE6131A71}"/>
              </a:ext>
            </a:extLst>
          </p:cNvPr>
          <p:cNvSpPr txBox="1">
            <a:spLocks/>
          </p:cNvSpPr>
          <p:nvPr/>
        </p:nvSpPr>
        <p:spPr>
          <a:xfrm>
            <a:off x="544643" y="170198"/>
            <a:ext cx="4484913"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a:latin typeface="+mj-lt"/>
              </a:rPr>
              <a:t>Introduction</a:t>
            </a:r>
            <a:endParaRPr lang="en-US" b="1" dirty="0">
              <a:latin typeface="+mj-lt"/>
            </a:endParaRPr>
          </a:p>
        </p:txBody>
      </p:sp>
      <p:sp>
        <p:nvSpPr>
          <p:cNvPr id="12" name="TextBox 11">
            <a:extLst>
              <a:ext uri="{FF2B5EF4-FFF2-40B4-BE49-F238E27FC236}">
                <a16:creationId xmlns:a16="http://schemas.microsoft.com/office/drawing/2014/main" id="{4E009A0F-C35F-4D8B-B774-3C6EFBE511CC}"/>
              </a:ext>
            </a:extLst>
          </p:cNvPr>
          <p:cNvSpPr txBox="1"/>
          <p:nvPr/>
        </p:nvSpPr>
        <p:spPr>
          <a:xfrm>
            <a:off x="544643" y="1398167"/>
            <a:ext cx="10918013" cy="4708981"/>
          </a:xfrm>
          <a:prstGeom prst="rect">
            <a:avLst/>
          </a:prstGeom>
          <a:noFill/>
        </p:spPr>
        <p:txBody>
          <a:bodyPr wrap="square" rtlCol="0">
            <a:spAutoFit/>
          </a:bodyPr>
          <a:lstStyle/>
          <a:p>
            <a:pPr algn="just">
              <a:lnSpc>
                <a:spcPct val="150000"/>
              </a:lnSpc>
            </a:pPr>
            <a:r>
              <a:rPr lang="en-IN" sz="2000" dirty="0"/>
              <a:t>We know that young generation prefers bikes and motorcycle over four wheelers. Moreover speeding and drunk driving have become common issues. </a:t>
            </a:r>
          </a:p>
          <a:p>
            <a:pPr algn="just">
              <a:lnSpc>
                <a:spcPct val="150000"/>
              </a:lnSpc>
            </a:pPr>
            <a:endParaRPr lang="en-IN" sz="2000" dirty="0"/>
          </a:p>
          <a:p>
            <a:pPr algn="just">
              <a:lnSpc>
                <a:spcPct val="150000"/>
              </a:lnSpc>
            </a:pPr>
            <a:r>
              <a:rPr lang="en-IN" sz="2000" dirty="0"/>
              <a:t>Due to lack of our experience or focus and violation of traffic rules, result in several accidents. So with the help of technology we are creating the idea of developing this project comes from our social responsibility towards society.</a:t>
            </a:r>
          </a:p>
          <a:p>
            <a:pPr algn="just">
              <a:lnSpc>
                <a:spcPct val="150000"/>
              </a:lnSpc>
            </a:pPr>
            <a:endParaRPr lang="en-IN" sz="2000" dirty="0"/>
          </a:p>
          <a:p>
            <a:pPr algn="just">
              <a:lnSpc>
                <a:spcPct val="150000"/>
              </a:lnSpc>
            </a:pPr>
            <a:r>
              <a:rPr lang="en-IN" sz="2000" dirty="0"/>
              <a:t>Almost all vehicle are captured in CCTV cameras. Hence it is not easy to detect and recognize license plate correctly. To overcome this problem, we propose an algorithm that automatically recognizes license plate using a CCTV camera footages. </a:t>
            </a:r>
          </a:p>
        </p:txBody>
      </p:sp>
      <p:pic>
        <p:nvPicPr>
          <p:cNvPr id="13"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60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95363" y="288485"/>
            <a:ext cx="4233839" cy="840230"/>
          </a:xfrm>
          <a:prstGeom prst="rect">
            <a:avLst/>
          </a:prstGeom>
        </p:spPr>
        <p:txBody>
          <a:bodyPr/>
          <a:lstStyle/>
          <a:p>
            <a:r>
              <a:rPr lang="en-US" b="1" dirty="0"/>
              <a:t>Modules</a:t>
            </a:r>
          </a:p>
        </p:txBody>
      </p:sp>
      <p:sp>
        <p:nvSpPr>
          <p:cNvPr id="42" name="TextBox 41">
            <a:extLst>
              <a:ext uri="{FF2B5EF4-FFF2-40B4-BE49-F238E27FC236}">
                <a16:creationId xmlns:a16="http://schemas.microsoft.com/office/drawing/2014/main" id="{06081771-3BBC-4761-948F-253E3A89C5EF}"/>
              </a:ext>
            </a:extLst>
          </p:cNvPr>
          <p:cNvSpPr txBox="1"/>
          <p:nvPr/>
        </p:nvSpPr>
        <p:spPr>
          <a:xfrm>
            <a:off x="2574750" y="1986040"/>
            <a:ext cx="2833242" cy="830997"/>
          </a:xfrm>
          <a:prstGeom prst="rect">
            <a:avLst/>
          </a:prstGeom>
          <a:noFill/>
        </p:spPr>
        <p:txBody>
          <a:bodyPr wrap="square" rtlCol="0">
            <a:spAutoFit/>
          </a:bodyPr>
          <a:lstStyle/>
          <a:p>
            <a:pPr algn="r"/>
            <a:r>
              <a:rPr lang="en-US" altLang="ko-KR" sz="2400" b="1" dirty="0">
                <a:solidFill>
                  <a:srgbClr val="002060"/>
                </a:solidFill>
                <a:cs typeface="Arial" pitchFamily="34" charset="0"/>
              </a:rPr>
              <a:t>Drowsiness driver detection</a:t>
            </a:r>
          </a:p>
        </p:txBody>
      </p:sp>
      <p:sp>
        <p:nvSpPr>
          <p:cNvPr id="45" name="TextBox 44">
            <a:extLst>
              <a:ext uri="{FF2B5EF4-FFF2-40B4-BE49-F238E27FC236}">
                <a16:creationId xmlns:a16="http://schemas.microsoft.com/office/drawing/2014/main" id="{9BC27144-992F-42F6-8E7F-8B05F7CBBEE6}"/>
              </a:ext>
            </a:extLst>
          </p:cNvPr>
          <p:cNvSpPr txBox="1"/>
          <p:nvPr/>
        </p:nvSpPr>
        <p:spPr>
          <a:xfrm>
            <a:off x="2389150" y="5914763"/>
            <a:ext cx="7839770" cy="461665"/>
          </a:xfrm>
          <a:prstGeom prst="rect">
            <a:avLst/>
          </a:prstGeom>
          <a:noFill/>
        </p:spPr>
        <p:txBody>
          <a:bodyPr wrap="square" rtlCol="0">
            <a:spAutoFit/>
          </a:bodyPr>
          <a:lstStyle/>
          <a:p>
            <a:pPr algn="r"/>
            <a:r>
              <a:rPr lang="en-US" altLang="ko-KR" sz="2400" b="1" dirty="0">
                <a:solidFill>
                  <a:srgbClr val="002060"/>
                </a:solidFill>
                <a:cs typeface="Arial" pitchFamily="34" charset="0"/>
              </a:rPr>
              <a:t>Smart helmet bike starter with alcohol detection</a:t>
            </a:r>
          </a:p>
        </p:txBody>
      </p:sp>
      <p:sp>
        <p:nvSpPr>
          <p:cNvPr id="48" name="TextBox 47">
            <a:extLst>
              <a:ext uri="{FF2B5EF4-FFF2-40B4-BE49-F238E27FC236}">
                <a16:creationId xmlns:a16="http://schemas.microsoft.com/office/drawing/2014/main" id="{BC99DC45-1EBB-4F87-A96E-B428AD5ECC42}"/>
              </a:ext>
            </a:extLst>
          </p:cNvPr>
          <p:cNvSpPr txBox="1"/>
          <p:nvPr/>
        </p:nvSpPr>
        <p:spPr>
          <a:xfrm>
            <a:off x="7179274" y="1995230"/>
            <a:ext cx="3052338" cy="830997"/>
          </a:xfrm>
          <a:prstGeom prst="rect">
            <a:avLst/>
          </a:prstGeom>
          <a:noFill/>
        </p:spPr>
        <p:txBody>
          <a:bodyPr wrap="square" rtlCol="0">
            <a:spAutoFit/>
          </a:bodyPr>
          <a:lstStyle/>
          <a:p>
            <a:r>
              <a:rPr lang="en-US" altLang="ko-KR" sz="2400" b="1" dirty="0">
                <a:solidFill>
                  <a:srgbClr val="002060"/>
                </a:solidFill>
                <a:cs typeface="Arial" pitchFamily="34" charset="0"/>
              </a:rPr>
              <a:t>Automatic number plate detection</a:t>
            </a:r>
          </a:p>
        </p:txBody>
      </p:sp>
      <p:sp>
        <p:nvSpPr>
          <p:cNvPr id="89" name="Freeform: Shape 88">
            <a:extLst>
              <a:ext uri="{FF2B5EF4-FFF2-40B4-BE49-F238E27FC236}">
                <a16:creationId xmlns:a16="http://schemas.microsoft.com/office/drawing/2014/main" id="{90446AA0-5490-4C0D-9C8D-D1A7936480B5}"/>
              </a:ext>
            </a:extLst>
          </p:cNvPr>
          <p:cNvSpPr/>
          <p:nvPr/>
        </p:nvSpPr>
        <p:spPr>
          <a:xfrm>
            <a:off x="10176675" y="2597699"/>
            <a:ext cx="1333379" cy="2531008"/>
          </a:xfrm>
          <a:custGeom>
            <a:avLst/>
            <a:gdLst>
              <a:gd name="connsiteX0" fmla="*/ 1348062 w 1666599"/>
              <a:gd name="connsiteY0" fmla="*/ 2311250 h 2531008"/>
              <a:gd name="connsiteX1" fmla="*/ 1666599 w 1666599"/>
              <a:gd name="connsiteY1" fmla="*/ 2311250 h 2531008"/>
              <a:gd name="connsiteX2" fmla="*/ 1648885 w 1666599"/>
              <a:gd name="connsiteY2" fmla="*/ 2317587 h 2531008"/>
              <a:gd name="connsiteX3" fmla="*/ 1619862 w 1666599"/>
              <a:gd name="connsiteY3" fmla="*/ 2320598 h 2531008"/>
              <a:gd name="connsiteX4" fmla="*/ 1395522 w 1666599"/>
              <a:gd name="connsiteY4" fmla="*/ 2320598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648885 w 1666599"/>
              <a:gd name="connsiteY2" fmla="*/ 2317587 h 2531008"/>
              <a:gd name="connsiteX3" fmla="*/ 1395522 w 1666599"/>
              <a:gd name="connsiteY3" fmla="*/ 2320598 h 2531008"/>
              <a:gd name="connsiteX4" fmla="*/ 1348062 w 1666599"/>
              <a:gd name="connsiteY4" fmla="*/ 2311250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395522 w 1666599"/>
              <a:gd name="connsiteY2" fmla="*/ 2320598 h 2531008"/>
              <a:gd name="connsiteX3" fmla="*/ 1348062 w 1666599"/>
              <a:gd name="connsiteY3" fmla="*/ 2311250 h 2531008"/>
              <a:gd name="connsiteX4" fmla="*/ 923624 w 1666599"/>
              <a:gd name="connsiteY4" fmla="*/ 1848992 h 2531008"/>
              <a:gd name="connsiteX5" fmla="*/ 855423 w 1666599"/>
              <a:gd name="connsiteY5" fmla="*/ 1914872 h 2531008"/>
              <a:gd name="connsiteX6" fmla="*/ 921593 w 1666599"/>
              <a:gd name="connsiteY6" fmla="*/ 1983073 h 2531008"/>
              <a:gd name="connsiteX7" fmla="*/ 989794 w 1666599"/>
              <a:gd name="connsiteY7" fmla="*/ 1916903 h 2531008"/>
              <a:gd name="connsiteX8" fmla="*/ 923624 w 1666599"/>
              <a:gd name="connsiteY8" fmla="*/ 1848992 h 2531008"/>
              <a:gd name="connsiteX9" fmla="*/ 386427 w 1666599"/>
              <a:gd name="connsiteY9" fmla="*/ 1848990 h 2531008"/>
              <a:gd name="connsiteX10" fmla="*/ 319677 w 1666599"/>
              <a:gd name="connsiteY10" fmla="*/ 1916321 h 2531008"/>
              <a:gd name="connsiteX11" fmla="*/ 387008 w 1666599"/>
              <a:gd name="connsiteY11" fmla="*/ 1983071 h 2531008"/>
              <a:gd name="connsiteX12" fmla="*/ 454048 w 1666599"/>
              <a:gd name="connsiteY12" fmla="*/ 1915740 h 2531008"/>
              <a:gd name="connsiteX13" fmla="*/ 386427 w 1666599"/>
              <a:gd name="connsiteY13" fmla="*/ 1848990 h 2531008"/>
              <a:gd name="connsiteX14" fmla="*/ 619511 w 1666599"/>
              <a:gd name="connsiteY14" fmla="*/ 1644604 h 2531008"/>
              <a:gd name="connsiteX15" fmla="*/ 656332 w 1666599"/>
              <a:gd name="connsiteY15" fmla="*/ 1651062 h 2531008"/>
              <a:gd name="connsiteX16" fmla="*/ 752394 w 1666599"/>
              <a:gd name="connsiteY16" fmla="*/ 1690821 h 2531008"/>
              <a:gd name="connsiteX17" fmla="*/ 793895 w 1666599"/>
              <a:gd name="connsiteY17" fmla="*/ 1732323 h 2531008"/>
              <a:gd name="connsiteX18" fmla="*/ 798249 w 1666599"/>
              <a:gd name="connsiteY18" fmla="*/ 1742771 h 2531008"/>
              <a:gd name="connsiteX19" fmla="*/ 787510 w 1666599"/>
              <a:gd name="connsiteY19" fmla="*/ 1744802 h 2531008"/>
              <a:gd name="connsiteX20" fmla="*/ 684773 w 1666599"/>
              <a:gd name="connsiteY20" fmla="*/ 1745092 h 2531008"/>
              <a:gd name="connsiteX21" fmla="*/ 581166 w 1666599"/>
              <a:gd name="connsiteY21" fmla="*/ 1745092 h 2531008"/>
              <a:gd name="connsiteX22" fmla="*/ 567815 w 1666599"/>
              <a:gd name="connsiteY22" fmla="*/ 1736385 h 2531008"/>
              <a:gd name="connsiteX23" fmla="*/ 555046 w 1666599"/>
              <a:gd name="connsiteY23" fmla="*/ 1674279 h 2531008"/>
              <a:gd name="connsiteX24" fmla="*/ 582036 w 1666599"/>
              <a:gd name="connsiteY24" fmla="*/ 1644677 h 2531008"/>
              <a:gd name="connsiteX25" fmla="*/ 619511 w 1666599"/>
              <a:gd name="connsiteY25" fmla="*/ 1644604 h 2531008"/>
              <a:gd name="connsiteX26" fmla="*/ 443130 w 1666599"/>
              <a:gd name="connsiteY26" fmla="*/ 1555520 h 2531008"/>
              <a:gd name="connsiteX27" fmla="*/ 290655 w 1666599"/>
              <a:gd name="connsiteY27" fmla="*/ 1598822 h 2531008"/>
              <a:gd name="connsiteX28" fmla="*/ 209974 w 1666599"/>
              <a:gd name="connsiteY28" fmla="*/ 1711717 h 2531008"/>
              <a:gd name="connsiteX29" fmla="*/ 210264 w 1666599"/>
              <a:gd name="connsiteY29" fmla="*/ 1807200 h 2531008"/>
              <a:gd name="connsiteX30" fmla="*/ 216649 w 1666599"/>
              <a:gd name="connsiteY30" fmla="*/ 1894556 h 2531008"/>
              <a:gd name="connsiteX31" fmla="*/ 224195 w 1666599"/>
              <a:gd name="connsiteY31" fmla="*/ 1902973 h 2531008"/>
              <a:gd name="connsiteX32" fmla="*/ 289494 w 1666599"/>
              <a:gd name="connsiteY32" fmla="*/ 1902973 h 2531008"/>
              <a:gd name="connsiteX33" fmla="*/ 300813 w 1666599"/>
              <a:gd name="connsiteY33" fmla="*/ 1894266 h 2531008"/>
              <a:gd name="connsiteX34" fmla="*/ 386138 w 1666599"/>
              <a:gd name="connsiteY34" fmla="*/ 1827515 h 2531008"/>
              <a:gd name="connsiteX35" fmla="*/ 472043 w 1666599"/>
              <a:gd name="connsiteY35" fmla="*/ 1893105 h 2531008"/>
              <a:gd name="connsiteX36" fmla="*/ 485683 w 1666599"/>
              <a:gd name="connsiteY36" fmla="*/ 1902683 h 2531008"/>
              <a:gd name="connsiteX37" fmla="*/ 654591 w 1666599"/>
              <a:gd name="connsiteY37" fmla="*/ 1902683 h 2531008"/>
              <a:gd name="connsiteX38" fmla="*/ 823499 w 1666599"/>
              <a:gd name="connsiteY38" fmla="*/ 1903263 h 2531008"/>
              <a:gd name="connsiteX39" fmla="*/ 837430 w 1666599"/>
              <a:gd name="connsiteY39" fmla="*/ 1892525 h 2531008"/>
              <a:gd name="connsiteX40" fmla="*/ 921013 w 1666599"/>
              <a:gd name="connsiteY40" fmla="*/ 1827806 h 2531008"/>
              <a:gd name="connsiteX41" fmla="*/ 1008079 w 1666599"/>
              <a:gd name="connsiteY41" fmla="*/ 1893396 h 2531008"/>
              <a:gd name="connsiteX42" fmla="*/ 1016495 w 1666599"/>
              <a:gd name="connsiteY42" fmla="*/ 1903263 h 2531008"/>
              <a:gd name="connsiteX43" fmla="*/ 1106463 w 1666599"/>
              <a:gd name="connsiteY43" fmla="*/ 1903263 h 2531008"/>
              <a:gd name="connsiteX44" fmla="*/ 1114299 w 1666599"/>
              <a:gd name="connsiteY44" fmla="*/ 1897459 h 2531008"/>
              <a:gd name="connsiteX45" fmla="*/ 1119813 w 1666599"/>
              <a:gd name="connsiteY45" fmla="*/ 1807781 h 2531008"/>
              <a:gd name="connsiteX46" fmla="*/ 1034488 w 1666599"/>
              <a:gd name="connsiteY46" fmla="*/ 1730872 h 2531008"/>
              <a:gd name="connsiteX47" fmla="*/ 964545 w 1666599"/>
              <a:gd name="connsiteY47" fmla="*/ 1727099 h 2531008"/>
              <a:gd name="connsiteX48" fmla="*/ 854552 w 1666599"/>
              <a:gd name="connsiteY48" fmla="*/ 1703011 h 2531008"/>
              <a:gd name="connsiteX49" fmla="*/ 716118 w 1666599"/>
              <a:gd name="connsiteY49" fmla="*/ 1635389 h 2531008"/>
              <a:gd name="connsiteX50" fmla="*/ 497582 w 1666599"/>
              <a:gd name="connsiteY50" fmla="*/ 1559932 h 2531008"/>
              <a:gd name="connsiteX51" fmla="*/ 443130 w 1666599"/>
              <a:gd name="connsiteY51" fmla="*/ 1555520 h 2531008"/>
              <a:gd name="connsiteX52" fmla="*/ 362339 w 1666599"/>
              <a:gd name="connsiteY52" fmla="*/ 159040 h 2531008"/>
              <a:gd name="connsiteX53" fmla="*/ 257280 w 1666599"/>
              <a:gd name="connsiteY53" fmla="*/ 264681 h 2531008"/>
              <a:gd name="connsiteX54" fmla="*/ 257280 w 1666599"/>
              <a:gd name="connsiteY54" fmla="*/ 664894 h 2531008"/>
              <a:gd name="connsiteX55" fmla="*/ 258151 w 1666599"/>
              <a:gd name="connsiteY55" fmla="*/ 682597 h 2531008"/>
              <a:gd name="connsiteX56" fmla="*/ 360888 w 1666599"/>
              <a:gd name="connsiteY56" fmla="*/ 770824 h 2531008"/>
              <a:gd name="connsiteX57" fmla="*/ 664168 w 1666599"/>
              <a:gd name="connsiteY57" fmla="*/ 770824 h 2531008"/>
              <a:gd name="connsiteX58" fmla="*/ 967448 w 1666599"/>
              <a:gd name="connsiteY58" fmla="*/ 770824 h 2531008"/>
              <a:gd name="connsiteX59" fmla="*/ 1073088 w 1666599"/>
              <a:gd name="connsiteY59" fmla="*/ 664604 h 2531008"/>
              <a:gd name="connsiteX60" fmla="*/ 1073378 w 1666599"/>
              <a:gd name="connsiteY60" fmla="*/ 264390 h 2531008"/>
              <a:gd name="connsiteX61" fmla="*/ 968029 w 1666599"/>
              <a:gd name="connsiteY61" fmla="*/ 159040 h 2531008"/>
              <a:gd name="connsiteX62" fmla="*/ 362339 w 1666599"/>
              <a:gd name="connsiteY62" fmla="*/ 159040 h 2531008"/>
              <a:gd name="connsiteX63" fmla="*/ 302844 w 1666599"/>
              <a:gd name="connsiteY63" fmla="*/ 0 h 2531008"/>
              <a:gd name="connsiteX64" fmla="*/ 1027233 w 1666599"/>
              <a:gd name="connsiteY64" fmla="*/ 0 h 2531008"/>
              <a:gd name="connsiteX65" fmla="*/ 1198463 w 1666599"/>
              <a:gd name="connsiteY65" fmla="*/ 105930 h 2531008"/>
              <a:gd name="connsiteX66" fmla="*/ 1223712 w 1666599"/>
              <a:gd name="connsiteY66" fmla="*/ 209248 h 2531008"/>
              <a:gd name="connsiteX67" fmla="*/ 1223422 w 1666599"/>
              <a:gd name="connsiteY67" fmla="*/ 1258683 h 2531008"/>
              <a:gd name="connsiteX68" fmla="*/ 1223712 w 1666599"/>
              <a:gd name="connsiteY68" fmla="*/ 1276387 h 2531008"/>
              <a:gd name="connsiteX69" fmla="*/ 1227957 w 1666599"/>
              <a:gd name="connsiteY69" fmla="*/ 1289665 h 2531008"/>
              <a:gd name="connsiteX70" fmla="*/ 1231154 w 1666599"/>
              <a:gd name="connsiteY70" fmla="*/ 1290880 h 2531008"/>
              <a:gd name="connsiteX71" fmla="*/ 1231154 w 1666599"/>
              <a:gd name="connsiteY71" fmla="*/ 1400729 h 2531008"/>
              <a:gd name="connsiteX72" fmla="*/ 1230025 w 1666599"/>
              <a:gd name="connsiteY72" fmla="*/ 1400456 h 2531008"/>
              <a:gd name="connsiteX73" fmla="*/ 1224293 w 1666599"/>
              <a:gd name="connsiteY73" fmla="*/ 1410759 h 2531008"/>
              <a:gd name="connsiteX74" fmla="*/ 1224003 w 1666599"/>
              <a:gd name="connsiteY74" fmla="*/ 1423528 h 2531008"/>
              <a:gd name="connsiteX75" fmla="*/ 1224003 w 1666599"/>
              <a:gd name="connsiteY75" fmla="*/ 2308989 h 2531008"/>
              <a:gd name="connsiteX76" fmla="*/ 1252734 w 1666599"/>
              <a:gd name="connsiteY76" fmla="*/ 2338011 h 2531008"/>
              <a:gd name="connsiteX77" fmla="*/ 1277403 w 1666599"/>
              <a:gd name="connsiteY77" fmla="*/ 2338882 h 2531008"/>
              <a:gd name="connsiteX78" fmla="*/ 1328482 w 1666599"/>
              <a:gd name="connsiteY78" fmla="*/ 2391412 h 2531008"/>
              <a:gd name="connsiteX79" fmla="*/ 1328482 w 1666599"/>
              <a:gd name="connsiteY79" fmla="*/ 2482541 h 2531008"/>
              <a:gd name="connsiteX80" fmla="*/ 1323838 w 1666599"/>
              <a:gd name="connsiteY80" fmla="*/ 2496761 h 2531008"/>
              <a:gd name="connsiteX81" fmla="*/ 1276532 w 1666599"/>
              <a:gd name="connsiteY81" fmla="*/ 2531008 h 2531008"/>
              <a:gd name="connsiteX82" fmla="*/ 52965 w 1666599"/>
              <a:gd name="connsiteY82" fmla="*/ 2531008 h 2531008"/>
              <a:gd name="connsiteX83" fmla="*/ 49192 w 1666599"/>
              <a:gd name="connsiteY83" fmla="*/ 2530137 h 2531008"/>
              <a:gd name="connsiteX84" fmla="*/ 3337 w 1666599"/>
              <a:gd name="connsiteY84" fmla="*/ 2486314 h 2531008"/>
              <a:gd name="connsiteX85" fmla="*/ 3628 w 1666599"/>
              <a:gd name="connsiteY85" fmla="*/ 2385607 h 2531008"/>
              <a:gd name="connsiteX86" fmla="*/ 59640 w 1666599"/>
              <a:gd name="connsiteY86" fmla="*/ 2338301 h 2531008"/>
              <a:gd name="connsiteX87" fmla="*/ 88372 w 1666599"/>
              <a:gd name="connsiteY87" fmla="*/ 2338011 h 2531008"/>
              <a:gd name="connsiteX88" fmla="*/ 105205 w 1666599"/>
              <a:gd name="connsiteY88" fmla="*/ 2321469 h 2531008"/>
              <a:gd name="connsiteX89" fmla="*/ 105495 w 1666599"/>
              <a:gd name="connsiteY89" fmla="*/ 2301734 h 2531008"/>
              <a:gd name="connsiteX90" fmla="*/ 105785 w 1666599"/>
              <a:gd name="connsiteY90" fmla="*/ 200832 h 2531008"/>
              <a:gd name="connsiteX91" fmla="*/ 211715 w 1666599"/>
              <a:gd name="connsiteY91" fmla="*/ 22637 h 2531008"/>
              <a:gd name="connsiteX92" fmla="*/ 302844 w 1666599"/>
              <a:gd name="connsiteY92" fmla="*/ 0 h 2531008"/>
              <a:gd name="connsiteX0" fmla="*/ 1395522 w 1666599"/>
              <a:gd name="connsiteY0" fmla="*/ 2320598 h 2531008"/>
              <a:gd name="connsiteX1" fmla="*/ 1666599 w 1666599"/>
              <a:gd name="connsiteY1" fmla="*/ 2311250 h 2531008"/>
              <a:gd name="connsiteX2" fmla="*/ 1395522 w 1666599"/>
              <a:gd name="connsiteY2" fmla="*/ 2320598 h 2531008"/>
              <a:gd name="connsiteX3" fmla="*/ 923624 w 1666599"/>
              <a:gd name="connsiteY3" fmla="*/ 1848992 h 2531008"/>
              <a:gd name="connsiteX4" fmla="*/ 855423 w 1666599"/>
              <a:gd name="connsiteY4" fmla="*/ 1914872 h 2531008"/>
              <a:gd name="connsiteX5" fmla="*/ 921593 w 1666599"/>
              <a:gd name="connsiteY5" fmla="*/ 1983073 h 2531008"/>
              <a:gd name="connsiteX6" fmla="*/ 989794 w 1666599"/>
              <a:gd name="connsiteY6" fmla="*/ 1916903 h 2531008"/>
              <a:gd name="connsiteX7" fmla="*/ 923624 w 1666599"/>
              <a:gd name="connsiteY7" fmla="*/ 1848992 h 2531008"/>
              <a:gd name="connsiteX8" fmla="*/ 386427 w 1666599"/>
              <a:gd name="connsiteY8" fmla="*/ 1848990 h 2531008"/>
              <a:gd name="connsiteX9" fmla="*/ 319677 w 1666599"/>
              <a:gd name="connsiteY9" fmla="*/ 1916321 h 2531008"/>
              <a:gd name="connsiteX10" fmla="*/ 387008 w 1666599"/>
              <a:gd name="connsiteY10" fmla="*/ 1983071 h 2531008"/>
              <a:gd name="connsiteX11" fmla="*/ 454048 w 1666599"/>
              <a:gd name="connsiteY11" fmla="*/ 1915740 h 2531008"/>
              <a:gd name="connsiteX12" fmla="*/ 386427 w 1666599"/>
              <a:gd name="connsiteY12" fmla="*/ 1848990 h 2531008"/>
              <a:gd name="connsiteX13" fmla="*/ 619511 w 1666599"/>
              <a:gd name="connsiteY13" fmla="*/ 1644604 h 2531008"/>
              <a:gd name="connsiteX14" fmla="*/ 656332 w 1666599"/>
              <a:gd name="connsiteY14" fmla="*/ 1651062 h 2531008"/>
              <a:gd name="connsiteX15" fmla="*/ 752394 w 1666599"/>
              <a:gd name="connsiteY15" fmla="*/ 1690821 h 2531008"/>
              <a:gd name="connsiteX16" fmla="*/ 793895 w 1666599"/>
              <a:gd name="connsiteY16" fmla="*/ 1732323 h 2531008"/>
              <a:gd name="connsiteX17" fmla="*/ 798249 w 1666599"/>
              <a:gd name="connsiteY17" fmla="*/ 1742771 h 2531008"/>
              <a:gd name="connsiteX18" fmla="*/ 787510 w 1666599"/>
              <a:gd name="connsiteY18" fmla="*/ 1744802 h 2531008"/>
              <a:gd name="connsiteX19" fmla="*/ 684773 w 1666599"/>
              <a:gd name="connsiteY19" fmla="*/ 1745092 h 2531008"/>
              <a:gd name="connsiteX20" fmla="*/ 581166 w 1666599"/>
              <a:gd name="connsiteY20" fmla="*/ 1745092 h 2531008"/>
              <a:gd name="connsiteX21" fmla="*/ 567815 w 1666599"/>
              <a:gd name="connsiteY21" fmla="*/ 1736385 h 2531008"/>
              <a:gd name="connsiteX22" fmla="*/ 555046 w 1666599"/>
              <a:gd name="connsiteY22" fmla="*/ 1674279 h 2531008"/>
              <a:gd name="connsiteX23" fmla="*/ 582036 w 1666599"/>
              <a:gd name="connsiteY23" fmla="*/ 1644677 h 2531008"/>
              <a:gd name="connsiteX24" fmla="*/ 619511 w 1666599"/>
              <a:gd name="connsiteY24" fmla="*/ 1644604 h 2531008"/>
              <a:gd name="connsiteX25" fmla="*/ 443130 w 1666599"/>
              <a:gd name="connsiteY25" fmla="*/ 1555520 h 2531008"/>
              <a:gd name="connsiteX26" fmla="*/ 290655 w 1666599"/>
              <a:gd name="connsiteY26" fmla="*/ 1598822 h 2531008"/>
              <a:gd name="connsiteX27" fmla="*/ 209974 w 1666599"/>
              <a:gd name="connsiteY27" fmla="*/ 1711717 h 2531008"/>
              <a:gd name="connsiteX28" fmla="*/ 210264 w 1666599"/>
              <a:gd name="connsiteY28" fmla="*/ 1807200 h 2531008"/>
              <a:gd name="connsiteX29" fmla="*/ 216649 w 1666599"/>
              <a:gd name="connsiteY29" fmla="*/ 1894556 h 2531008"/>
              <a:gd name="connsiteX30" fmla="*/ 224195 w 1666599"/>
              <a:gd name="connsiteY30" fmla="*/ 1902973 h 2531008"/>
              <a:gd name="connsiteX31" fmla="*/ 289494 w 1666599"/>
              <a:gd name="connsiteY31" fmla="*/ 1902973 h 2531008"/>
              <a:gd name="connsiteX32" fmla="*/ 300813 w 1666599"/>
              <a:gd name="connsiteY32" fmla="*/ 1894266 h 2531008"/>
              <a:gd name="connsiteX33" fmla="*/ 386138 w 1666599"/>
              <a:gd name="connsiteY33" fmla="*/ 1827515 h 2531008"/>
              <a:gd name="connsiteX34" fmla="*/ 472043 w 1666599"/>
              <a:gd name="connsiteY34" fmla="*/ 1893105 h 2531008"/>
              <a:gd name="connsiteX35" fmla="*/ 485683 w 1666599"/>
              <a:gd name="connsiteY35" fmla="*/ 1902683 h 2531008"/>
              <a:gd name="connsiteX36" fmla="*/ 654591 w 1666599"/>
              <a:gd name="connsiteY36" fmla="*/ 1902683 h 2531008"/>
              <a:gd name="connsiteX37" fmla="*/ 823499 w 1666599"/>
              <a:gd name="connsiteY37" fmla="*/ 1903263 h 2531008"/>
              <a:gd name="connsiteX38" fmla="*/ 837430 w 1666599"/>
              <a:gd name="connsiteY38" fmla="*/ 1892525 h 2531008"/>
              <a:gd name="connsiteX39" fmla="*/ 921013 w 1666599"/>
              <a:gd name="connsiteY39" fmla="*/ 1827806 h 2531008"/>
              <a:gd name="connsiteX40" fmla="*/ 1008079 w 1666599"/>
              <a:gd name="connsiteY40" fmla="*/ 1893396 h 2531008"/>
              <a:gd name="connsiteX41" fmla="*/ 1016495 w 1666599"/>
              <a:gd name="connsiteY41" fmla="*/ 1903263 h 2531008"/>
              <a:gd name="connsiteX42" fmla="*/ 1106463 w 1666599"/>
              <a:gd name="connsiteY42" fmla="*/ 1903263 h 2531008"/>
              <a:gd name="connsiteX43" fmla="*/ 1114299 w 1666599"/>
              <a:gd name="connsiteY43" fmla="*/ 1897459 h 2531008"/>
              <a:gd name="connsiteX44" fmla="*/ 1119813 w 1666599"/>
              <a:gd name="connsiteY44" fmla="*/ 1807781 h 2531008"/>
              <a:gd name="connsiteX45" fmla="*/ 1034488 w 1666599"/>
              <a:gd name="connsiteY45" fmla="*/ 1730872 h 2531008"/>
              <a:gd name="connsiteX46" fmla="*/ 964545 w 1666599"/>
              <a:gd name="connsiteY46" fmla="*/ 1727099 h 2531008"/>
              <a:gd name="connsiteX47" fmla="*/ 854552 w 1666599"/>
              <a:gd name="connsiteY47" fmla="*/ 1703011 h 2531008"/>
              <a:gd name="connsiteX48" fmla="*/ 716118 w 1666599"/>
              <a:gd name="connsiteY48" fmla="*/ 1635389 h 2531008"/>
              <a:gd name="connsiteX49" fmla="*/ 497582 w 1666599"/>
              <a:gd name="connsiteY49" fmla="*/ 1559932 h 2531008"/>
              <a:gd name="connsiteX50" fmla="*/ 443130 w 1666599"/>
              <a:gd name="connsiteY50" fmla="*/ 1555520 h 2531008"/>
              <a:gd name="connsiteX51" fmla="*/ 362339 w 1666599"/>
              <a:gd name="connsiteY51" fmla="*/ 159040 h 2531008"/>
              <a:gd name="connsiteX52" fmla="*/ 257280 w 1666599"/>
              <a:gd name="connsiteY52" fmla="*/ 264681 h 2531008"/>
              <a:gd name="connsiteX53" fmla="*/ 257280 w 1666599"/>
              <a:gd name="connsiteY53" fmla="*/ 664894 h 2531008"/>
              <a:gd name="connsiteX54" fmla="*/ 258151 w 1666599"/>
              <a:gd name="connsiteY54" fmla="*/ 682597 h 2531008"/>
              <a:gd name="connsiteX55" fmla="*/ 360888 w 1666599"/>
              <a:gd name="connsiteY55" fmla="*/ 770824 h 2531008"/>
              <a:gd name="connsiteX56" fmla="*/ 664168 w 1666599"/>
              <a:gd name="connsiteY56" fmla="*/ 770824 h 2531008"/>
              <a:gd name="connsiteX57" fmla="*/ 967448 w 1666599"/>
              <a:gd name="connsiteY57" fmla="*/ 770824 h 2531008"/>
              <a:gd name="connsiteX58" fmla="*/ 1073088 w 1666599"/>
              <a:gd name="connsiteY58" fmla="*/ 664604 h 2531008"/>
              <a:gd name="connsiteX59" fmla="*/ 1073378 w 1666599"/>
              <a:gd name="connsiteY59" fmla="*/ 264390 h 2531008"/>
              <a:gd name="connsiteX60" fmla="*/ 968029 w 1666599"/>
              <a:gd name="connsiteY60" fmla="*/ 159040 h 2531008"/>
              <a:gd name="connsiteX61" fmla="*/ 362339 w 1666599"/>
              <a:gd name="connsiteY61" fmla="*/ 159040 h 2531008"/>
              <a:gd name="connsiteX62" fmla="*/ 302844 w 1666599"/>
              <a:gd name="connsiteY62" fmla="*/ 0 h 2531008"/>
              <a:gd name="connsiteX63" fmla="*/ 1027233 w 1666599"/>
              <a:gd name="connsiteY63" fmla="*/ 0 h 2531008"/>
              <a:gd name="connsiteX64" fmla="*/ 1198463 w 1666599"/>
              <a:gd name="connsiteY64" fmla="*/ 105930 h 2531008"/>
              <a:gd name="connsiteX65" fmla="*/ 1223712 w 1666599"/>
              <a:gd name="connsiteY65" fmla="*/ 209248 h 2531008"/>
              <a:gd name="connsiteX66" fmla="*/ 1223422 w 1666599"/>
              <a:gd name="connsiteY66" fmla="*/ 1258683 h 2531008"/>
              <a:gd name="connsiteX67" fmla="*/ 1223712 w 1666599"/>
              <a:gd name="connsiteY67" fmla="*/ 1276387 h 2531008"/>
              <a:gd name="connsiteX68" fmla="*/ 1227957 w 1666599"/>
              <a:gd name="connsiteY68" fmla="*/ 1289665 h 2531008"/>
              <a:gd name="connsiteX69" fmla="*/ 1231154 w 1666599"/>
              <a:gd name="connsiteY69" fmla="*/ 1290880 h 2531008"/>
              <a:gd name="connsiteX70" fmla="*/ 1231154 w 1666599"/>
              <a:gd name="connsiteY70" fmla="*/ 1400729 h 2531008"/>
              <a:gd name="connsiteX71" fmla="*/ 1230025 w 1666599"/>
              <a:gd name="connsiteY71" fmla="*/ 1400456 h 2531008"/>
              <a:gd name="connsiteX72" fmla="*/ 1224293 w 1666599"/>
              <a:gd name="connsiteY72" fmla="*/ 1410759 h 2531008"/>
              <a:gd name="connsiteX73" fmla="*/ 1224003 w 1666599"/>
              <a:gd name="connsiteY73" fmla="*/ 1423528 h 2531008"/>
              <a:gd name="connsiteX74" fmla="*/ 1224003 w 1666599"/>
              <a:gd name="connsiteY74" fmla="*/ 2308989 h 2531008"/>
              <a:gd name="connsiteX75" fmla="*/ 1252734 w 1666599"/>
              <a:gd name="connsiteY75" fmla="*/ 2338011 h 2531008"/>
              <a:gd name="connsiteX76" fmla="*/ 1277403 w 1666599"/>
              <a:gd name="connsiteY76" fmla="*/ 2338882 h 2531008"/>
              <a:gd name="connsiteX77" fmla="*/ 1328482 w 1666599"/>
              <a:gd name="connsiteY77" fmla="*/ 2391412 h 2531008"/>
              <a:gd name="connsiteX78" fmla="*/ 1328482 w 1666599"/>
              <a:gd name="connsiteY78" fmla="*/ 2482541 h 2531008"/>
              <a:gd name="connsiteX79" fmla="*/ 1323838 w 1666599"/>
              <a:gd name="connsiteY79" fmla="*/ 2496761 h 2531008"/>
              <a:gd name="connsiteX80" fmla="*/ 1276532 w 1666599"/>
              <a:gd name="connsiteY80" fmla="*/ 2531008 h 2531008"/>
              <a:gd name="connsiteX81" fmla="*/ 52965 w 1666599"/>
              <a:gd name="connsiteY81" fmla="*/ 2531008 h 2531008"/>
              <a:gd name="connsiteX82" fmla="*/ 49192 w 1666599"/>
              <a:gd name="connsiteY82" fmla="*/ 2530137 h 2531008"/>
              <a:gd name="connsiteX83" fmla="*/ 3337 w 1666599"/>
              <a:gd name="connsiteY83" fmla="*/ 2486314 h 2531008"/>
              <a:gd name="connsiteX84" fmla="*/ 3628 w 1666599"/>
              <a:gd name="connsiteY84" fmla="*/ 2385607 h 2531008"/>
              <a:gd name="connsiteX85" fmla="*/ 59640 w 1666599"/>
              <a:gd name="connsiteY85" fmla="*/ 2338301 h 2531008"/>
              <a:gd name="connsiteX86" fmla="*/ 88372 w 1666599"/>
              <a:gd name="connsiteY86" fmla="*/ 2338011 h 2531008"/>
              <a:gd name="connsiteX87" fmla="*/ 105205 w 1666599"/>
              <a:gd name="connsiteY87" fmla="*/ 2321469 h 2531008"/>
              <a:gd name="connsiteX88" fmla="*/ 105495 w 1666599"/>
              <a:gd name="connsiteY88" fmla="*/ 2301734 h 2531008"/>
              <a:gd name="connsiteX89" fmla="*/ 105785 w 1666599"/>
              <a:gd name="connsiteY89" fmla="*/ 200832 h 2531008"/>
              <a:gd name="connsiteX90" fmla="*/ 211715 w 1666599"/>
              <a:gd name="connsiteY90" fmla="*/ 22637 h 2531008"/>
              <a:gd name="connsiteX91" fmla="*/ 302844 w 1666599"/>
              <a:gd name="connsiteY9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1423528 h 2531008"/>
              <a:gd name="connsiteX71" fmla="*/ 1224003 w 1333379"/>
              <a:gd name="connsiteY71" fmla="*/ 2308989 h 2531008"/>
              <a:gd name="connsiteX72" fmla="*/ 1252734 w 1333379"/>
              <a:gd name="connsiteY72" fmla="*/ 2338011 h 2531008"/>
              <a:gd name="connsiteX73" fmla="*/ 1277403 w 1333379"/>
              <a:gd name="connsiteY73" fmla="*/ 2338882 h 2531008"/>
              <a:gd name="connsiteX74" fmla="*/ 1328482 w 1333379"/>
              <a:gd name="connsiteY74" fmla="*/ 2391412 h 2531008"/>
              <a:gd name="connsiteX75" fmla="*/ 1328482 w 1333379"/>
              <a:gd name="connsiteY75" fmla="*/ 2482541 h 2531008"/>
              <a:gd name="connsiteX76" fmla="*/ 1323838 w 1333379"/>
              <a:gd name="connsiteY76" fmla="*/ 2496761 h 2531008"/>
              <a:gd name="connsiteX77" fmla="*/ 1276532 w 1333379"/>
              <a:gd name="connsiteY77" fmla="*/ 2531008 h 2531008"/>
              <a:gd name="connsiteX78" fmla="*/ 52965 w 1333379"/>
              <a:gd name="connsiteY78" fmla="*/ 2531008 h 2531008"/>
              <a:gd name="connsiteX79" fmla="*/ 49192 w 1333379"/>
              <a:gd name="connsiteY79" fmla="*/ 2530137 h 2531008"/>
              <a:gd name="connsiteX80" fmla="*/ 3337 w 1333379"/>
              <a:gd name="connsiteY80" fmla="*/ 2486314 h 2531008"/>
              <a:gd name="connsiteX81" fmla="*/ 3628 w 1333379"/>
              <a:gd name="connsiteY81" fmla="*/ 2385607 h 2531008"/>
              <a:gd name="connsiteX82" fmla="*/ 59640 w 1333379"/>
              <a:gd name="connsiteY82" fmla="*/ 2338301 h 2531008"/>
              <a:gd name="connsiteX83" fmla="*/ 88372 w 1333379"/>
              <a:gd name="connsiteY83" fmla="*/ 2338011 h 2531008"/>
              <a:gd name="connsiteX84" fmla="*/ 105205 w 1333379"/>
              <a:gd name="connsiteY84" fmla="*/ 2321469 h 2531008"/>
              <a:gd name="connsiteX85" fmla="*/ 105495 w 1333379"/>
              <a:gd name="connsiteY85" fmla="*/ 2301734 h 2531008"/>
              <a:gd name="connsiteX86" fmla="*/ 105785 w 1333379"/>
              <a:gd name="connsiteY86" fmla="*/ 200832 h 2531008"/>
              <a:gd name="connsiteX87" fmla="*/ 211715 w 1333379"/>
              <a:gd name="connsiteY87" fmla="*/ 22637 h 2531008"/>
              <a:gd name="connsiteX88" fmla="*/ 302844 w 1333379"/>
              <a:gd name="connsiteY88"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2308989 h 2531008"/>
              <a:gd name="connsiteX71" fmla="*/ 1252734 w 1333379"/>
              <a:gd name="connsiteY71" fmla="*/ 2338011 h 2531008"/>
              <a:gd name="connsiteX72" fmla="*/ 1277403 w 1333379"/>
              <a:gd name="connsiteY72" fmla="*/ 2338882 h 2531008"/>
              <a:gd name="connsiteX73" fmla="*/ 1328482 w 1333379"/>
              <a:gd name="connsiteY73" fmla="*/ 2391412 h 2531008"/>
              <a:gd name="connsiteX74" fmla="*/ 1328482 w 1333379"/>
              <a:gd name="connsiteY74" fmla="*/ 2482541 h 2531008"/>
              <a:gd name="connsiteX75" fmla="*/ 1323838 w 1333379"/>
              <a:gd name="connsiteY75" fmla="*/ 2496761 h 2531008"/>
              <a:gd name="connsiteX76" fmla="*/ 1276532 w 1333379"/>
              <a:gd name="connsiteY76" fmla="*/ 2531008 h 2531008"/>
              <a:gd name="connsiteX77" fmla="*/ 52965 w 1333379"/>
              <a:gd name="connsiteY77" fmla="*/ 2531008 h 2531008"/>
              <a:gd name="connsiteX78" fmla="*/ 49192 w 1333379"/>
              <a:gd name="connsiteY78" fmla="*/ 2530137 h 2531008"/>
              <a:gd name="connsiteX79" fmla="*/ 3337 w 1333379"/>
              <a:gd name="connsiteY79" fmla="*/ 2486314 h 2531008"/>
              <a:gd name="connsiteX80" fmla="*/ 3628 w 1333379"/>
              <a:gd name="connsiteY80" fmla="*/ 2385607 h 2531008"/>
              <a:gd name="connsiteX81" fmla="*/ 59640 w 1333379"/>
              <a:gd name="connsiteY81" fmla="*/ 2338301 h 2531008"/>
              <a:gd name="connsiteX82" fmla="*/ 88372 w 1333379"/>
              <a:gd name="connsiteY82" fmla="*/ 2338011 h 2531008"/>
              <a:gd name="connsiteX83" fmla="*/ 105205 w 1333379"/>
              <a:gd name="connsiteY83" fmla="*/ 2321469 h 2531008"/>
              <a:gd name="connsiteX84" fmla="*/ 105495 w 1333379"/>
              <a:gd name="connsiteY84" fmla="*/ 2301734 h 2531008"/>
              <a:gd name="connsiteX85" fmla="*/ 105785 w 1333379"/>
              <a:gd name="connsiteY85" fmla="*/ 200832 h 2531008"/>
              <a:gd name="connsiteX86" fmla="*/ 211715 w 1333379"/>
              <a:gd name="connsiteY86" fmla="*/ 22637 h 2531008"/>
              <a:gd name="connsiteX87" fmla="*/ 302844 w 1333379"/>
              <a:gd name="connsiteY87"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003 w 1333379"/>
              <a:gd name="connsiteY69" fmla="*/ 2308989 h 2531008"/>
              <a:gd name="connsiteX70" fmla="*/ 1252734 w 1333379"/>
              <a:gd name="connsiteY70" fmla="*/ 2338011 h 2531008"/>
              <a:gd name="connsiteX71" fmla="*/ 1277403 w 1333379"/>
              <a:gd name="connsiteY71" fmla="*/ 2338882 h 2531008"/>
              <a:gd name="connsiteX72" fmla="*/ 1328482 w 1333379"/>
              <a:gd name="connsiteY72" fmla="*/ 2391412 h 2531008"/>
              <a:gd name="connsiteX73" fmla="*/ 1328482 w 1333379"/>
              <a:gd name="connsiteY73" fmla="*/ 2482541 h 2531008"/>
              <a:gd name="connsiteX74" fmla="*/ 1323838 w 1333379"/>
              <a:gd name="connsiteY74" fmla="*/ 2496761 h 2531008"/>
              <a:gd name="connsiteX75" fmla="*/ 1276532 w 1333379"/>
              <a:gd name="connsiteY75" fmla="*/ 2531008 h 2531008"/>
              <a:gd name="connsiteX76" fmla="*/ 52965 w 1333379"/>
              <a:gd name="connsiteY76" fmla="*/ 2531008 h 2531008"/>
              <a:gd name="connsiteX77" fmla="*/ 49192 w 1333379"/>
              <a:gd name="connsiteY77" fmla="*/ 2530137 h 2531008"/>
              <a:gd name="connsiteX78" fmla="*/ 3337 w 1333379"/>
              <a:gd name="connsiteY78" fmla="*/ 2486314 h 2531008"/>
              <a:gd name="connsiteX79" fmla="*/ 3628 w 1333379"/>
              <a:gd name="connsiteY79" fmla="*/ 2385607 h 2531008"/>
              <a:gd name="connsiteX80" fmla="*/ 59640 w 1333379"/>
              <a:gd name="connsiteY80" fmla="*/ 2338301 h 2531008"/>
              <a:gd name="connsiteX81" fmla="*/ 88372 w 1333379"/>
              <a:gd name="connsiteY81" fmla="*/ 2338011 h 2531008"/>
              <a:gd name="connsiteX82" fmla="*/ 105205 w 1333379"/>
              <a:gd name="connsiteY82" fmla="*/ 2321469 h 2531008"/>
              <a:gd name="connsiteX83" fmla="*/ 105495 w 1333379"/>
              <a:gd name="connsiteY83" fmla="*/ 2301734 h 2531008"/>
              <a:gd name="connsiteX84" fmla="*/ 105785 w 1333379"/>
              <a:gd name="connsiteY84" fmla="*/ 200832 h 2531008"/>
              <a:gd name="connsiteX85" fmla="*/ 211715 w 1333379"/>
              <a:gd name="connsiteY85" fmla="*/ 22637 h 2531008"/>
              <a:gd name="connsiteX86" fmla="*/ 302844 w 1333379"/>
              <a:gd name="connsiteY86"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24003 w 1333379"/>
              <a:gd name="connsiteY68" fmla="*/ 2308989 h 2531008"/>
              <a:gd name="connsiteX69" fmla="*/ 1252734 w 1333379"/>
              <a:gd name="connsiteY69" fmla="*/ 2338011 h 2531008"/>
              <a:gd name="connsiteX70" fmla="*/ 1277403 w 1333379"/>
              <a:gd name="connsiteY70" fmla="*/ 2338882 h 2531008"/>
              <a:gd name="connsiteX71" fmla="*/ 1328482 w 1333379"/>
              <a:gd name="connsiteY71" fmla="*/ 2391412 h 2531008"/>
              <a:gd name="connsiteX72" fmla="*/ 1328482 w 1333379"/>
              <a:gd name="connsiteY72" fmla="*/ 2482541 h 2531008"/>
              <a:gd name="connsiteX73" fmla="*/ 1323838 w 1333379"/>
              <a:gd name="connsiteY73" fmla="*/ 2496761 h 2531008"/>
              <a:gd name="connsiteX74" fmla="*/ 1276532 w 1333379"/>
              <a:gd name="connsiteY74" fmla="*/ 2531008 h 2531008"/>
              <a:gd name="connsiteX75" fmla="*/ 52965 w 1333379"/>
              <a:gd name="connsiteY75" fmla="*/ 2531008 h 2531008"/>
              <a:gd name="connsiteX76" fmla="*/ 49192 w 1333379"/>
              <a:gd name="connsiteY76" fmla="*/ 2530137 h 2531008"/>
              <a:gd name="connsiteX77" fmla="*/ 3337 w 1333379"/>
              <a:gd name="connsiteY77" fmla="*/ 2486314 h 2531008"/>
              <a:gd name="connsiteX78" fmla="*/ 3628 w 1333379"/>
              <a:gd name="connsiteY78" fmla="*/ 2385607 h 2531008"/>
              <a:gd name="connsiteX79" fmla="*/ 59640 w 1333379"/>
              <a:gd name="connsiteY79" fmla="*/ 2338301 h 2531008"/>
              <a:gd name="connsiteX80" fmla="*/ 88372 w 1333379"/>
              <a:gd name="connsiteY80" fmla="*/ 2338011 h 2531008"/>
              <a:gd name="connsiteX81" fmla="*/ 105205 w 1333379"/>
              <a:gd name="connsiteY81" fmla="*/ 2321469 h 2531008"/>
              <a:gd name="connsiteX82" fmla="*/ 105495 w 1333379"/>
              <a:gd name="connsiteY82" fmla="*/ 2301734 h 2531008"/>
              <a:gd name="connsiteX83" fmla="*/ 105785 w 1333379"/>
              <a:gd name="connsiteY83" fmla="*/ 200832 h 2531008"/>
              <a:gd name="connsiteX84" fmla="*/ 211715 w 1333379"/>
              <a:gd name="connsiteY84" fmla="*/ 22637 h 2531008"/>
              <a:gd name="connsiteX85" fmla="*/ 302844 w 1333379"/>
              <a:gd name="connsiteY85"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400729 h 2531008"/>
              <a:gd name="connsiteX67" fmla="*/ 1224003 w 1333379"/>
              <a:gd name="connsiteY67" fmla="*/ 2308989 h 2531008"/>
              <a:gd name="connsiteX68" fmla="*/ 1252734 w 1333379"/>
              <a:gd name="connsiteY68" fmla="*/ 2338011 h 2531008"/>
              <a:gd name="connsiteX69" fmla="*/ 1277403 w 1333379"/>
              <a:gd name="connsiteY69" fmla="*/ 2338882 h 2531008"/>
              <a:gd name="connsiteX70" fmla="*/ 1328482 w 1333379"/>
              <a:gd name="connsiteY70" fmla="*/ 2391412 h 2531008"/>
              <a:gd name="connsiteX71" fmla="*/ 1328482 w 1333379"/>
              <a:gd name="connsiteY71" fmla="*/ 2482541 h 2531008"/>
              <a:gd name="connsiteX72" fmla="*/ 1323838 w 1333379"/>
              <a:gd name="connsiteY72" fmla="*/ 2496761 h 2531008"/>
              <a:gd name="connsiteX73" fmla="*/ 1276532 w 1333379"/>
              <a:gd name="connsiteY73" fmla="*/ 2531008 h 2531008"/>
              <a:gd name="connsiteX74" fmla="*/ 52965 w 1333379"/>
              <a:gd name="connsiteY74" fmla="*/ 2531008 h 2531008"/>
              <a:gd name="connsiteX75" fmla="*/ 49192 w 1333379"/>
              <a:gd name="connsiteY75" fmla="*/ 2530137 h 2531008"/>
              <a:gd name="connsiteX76" fmla="*/ 3337 w 1333379"/>
              <a:gd name="connsiteY76" fmla="*/ 2486314 h 2531008"/>
              <a:gd name="connsiteX77" fmla="*/ 3628 w 1333379"/>
              <a:gd name="connsiteY77" fmla="*/ 2385607 h 2531008"/>
              <a:gd name="connsiteX78" fmla="*/ 59640 w 1333379"/>
              <a:gd name="connsiteY78" fmla="*/ 2338301 h 2531008"/>
              <a:gd name="connsiteX79" fmla="*/ 88372 w 1333379"/>
              <a:gd name="connsiteY79" fmla="*/ 2338011 h 2531008"/>
              <a:gd name="connsiteX80" fmla="*/ 105205 w 1333379"/>
              <a:gd name="connsiteY80" fmla="*/ 2321469 h 2531008"/>
              <a:gd name="connsiteX81" fmla="*/ 105495 w 1333379"/>
              <a:gd name="connsiteY81" fmla="*/ 2301734 h 2531008"/>
              <a:gd name="connsiteX82" fmla="*/ 105785 w 1333379"/>
              <a:gd name="connsiteY82" fmla="*/ 200832 h 2531008"/>
              <a:gd name="connsiteX83" fmla="*/ 211715 w 1333379"/>
              <a:gd name="connsiteY83" fmla="*/ 22637 h 2531008"/>
              <a:gd name="connsiteX84" fmla="*/ 302844 w 1333379"/>
              <a:gd name="connsiteY84"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31154 w 1333379"/>
              <a:gd name="connsiteY65" fmla="*/ 1400729 h 2531008"/>
              <a:gd name="connsiteX66" fmla="*/ 1224003 w 1333379"/>
              <a:gd name="connsiteY66" fmla="*/ 2308989 h 2531008"/>
              <a:gd name="connsiteX67" fmla="*/ 1252734 w 1333379"/>
              <a:gd name="connsiteY67" fmla="*/ 2338011 h 2531008"/>
              <a:gd name="connsiteX68" fmla="*/ 1277403 w 1333379"/>
              <a:gd name="connsiteY68" fmla="*/ 2338882 h 2531008"/>
              <a:gd name="connsiteX69" fmla="*/ 1328482 w 1333379"/>
              <a:gd name="connsiteY69" fmla="*/ 2391412 h 2531008"/>
              <a:gd name="connsiteX70" fmla="*/ 1328482 w 1333379"/>
              <a:gd name="connsiteY70" fmla="*/ 2482541 h 2531008"/>
              <a:gd name="connsiteX71" fmla="*/ 1323838 w 1333379"/>
              <a:gd name="connsiteY71" fmla="*/ 2496761 h 2531008"/>
              <a:gd name="connsiteX72" fmla="*/ 1276532 w 1333379"/>
              <a:gd name="connsiteY72" fmla="*/ 2531008 h 2531008"/>
              <a:gd name="connsiteX73" fmla="*/ 52965 w 1333379"/>
              <a:gd name="connsiteY73" fmla="*/ 2531008 h 2531008"/>
              <a:gd name="connsiteX74" fmla="*/ 49192 w 1333379"/>
              <a:gd name="connsiteY74" fmla="*/ 2530137 h 2531008"/>
              <a:gd name="connsiteX75" fmla="*/ 3337 w 1333379"/>
              <a:gd name="connsiteY75" fmla="*/ 2486314 h 2531008"/>
              <a:gd name="connsiteX76" fmla="*/ 3628 w 1333379"/>
              <a:gd name="connsiteY76" fmla="*/ 2385607 h 2531008"/>
              <a:gd name="connsiteX77" fmla="*/ 59640 w 1333379"/>
              <a:gd name="connsiteY77" fmla="*/ 2338301 h 2531008"/>
              <a:gd name="connsiteX78" fmla="*/ 88372 w 1333379"/>
              <a:gd name="connsiteY78" fmla="*/ 2338011 h 2531008"/>
              <a:gd name="connsiteX79" fmla="*/ 105205 w 1333379"/>
              <a:gd name="connsiteY79" fmla="*/ 2321469 h 2531008"/>
              <a:gd name="connsiteX80" fmla="*/ 105495 w 1333379"/>
              <a:gd name="connsiteY80" fmla="*/ 2301734 h 2531008"/>
              <a:gd name="connsiteX81" fmla="*/ 105785 w 1333379"/>
              <a:gd name="connsiteY81" fmla="*/ 200832 h 2531008"/>
              <a:gd name="connsiteX82" fmla="*/ 211715 w 1333379"/>
              <a:gd name="connsiteY82" fmla="*/ 22637 h 2531008"/>
              <a:gd name="connsiteX83" fmla="*/ 302844 w 1333379"/>
              <a:gd name="connsiteY83"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31154 w 1333379"/>
              <a:gd name="connsiteY64" fmla="*/ 1400729 h 2531008"/>
              <a:gd name="connsiteX65" fmla="*/ 1224003 w 1333379"/>
              <a:gd name="connsiteY65" fmla="*/ 2308989 h 2531008"/>
              <a:gd name="connsiteX66" fmla="*/ 1252734 w 1333379"/>
              <a:gd name="connsiteY66" fmla="*/ 2338011 h 2531008"/>
              <a:gd name="connsiteX67" fmla="*/ 1277403 w 1333379"/>
              <a:gd name="connsiteY67" fmla="*/ 2338882 h 2531008"/>
              <a:gd name="connsiteX68" fmla="*/ 1328482 w 1333379"/>
              <a:gd name="connsiteY68" fmla="*/ 2391412 h 2531008"/>
              <a:gd name="connsiteX69" fmla="*/ 1328482 w 1333379"/>
              <a:gd name="connsiteY69" fmla="*/ 2482541 h 2531008"/>
              <a:gd name="connsiteX70" fmla="*/ 1323838 w 1333379"/>
              <a:gd name="connsiteY70" fmla="*/ 2496761 h 2531008"/>
              <a:gd name="connsiteX71" fmla="*/ 1276532 w 1333379"/>
              <a:gd name="connsiteY71" fmla="*/ 2531008 h 2531008"/>
              <a:gd name="connsiteX72" fmla="*/ 52965 w 1333379"/>
              <a:gd name="connsiteY72" fmla="*/ 2531008 h 2531008"/>
              <a:gd name="connsiteX73" fmla="*/ 49192 w 1333379"/>
              <a:gd name="connsiteY73" fmla="*/ 2530137 h 2531008"/>
              <a:gd name="connsiteX74" fmla="*/ 3337 w 1333379"/>
              <a:gd name="connsiteY74" fmla="*/ 2486314 h 2531008"/>
              <a:gd name="connsiteX75" fmla="*/ 3628 w 1333379"/>
              <a:gd name="connsiteY75" fmla="*/ 2385607 h 2531008"/>
              <a:gd name="connsiteX76" fmla="*/ 59640 w 1333379"/>
              <a:gd name="connsiteY76" fmla="*/ 2338301 h 2531008"/>
              <a:gd name="connsiteX77" fmla="*/ 88372 w 1333379"/>
              <a:gd name="connsiteY77" fmla="*/ 2338011 h 2531008"/>
              <a:gd name="connsiteX78" fmla="*/ 105205 w 1333379"/>
              <a:gd name="connsiteY78" fmla="*/ 2321469 h 2531008"/>
              <a:gd name="connsiteX79" fmla="*/ 105495 w 1333379"/>
              <a:gd name="connsiteY79" fmla="*/ 2301734 h 2531008"/>
              <a:gd name="connsiteX80" fmla="*/ 105785 w 1333379"/>
              <a:gd name="connsiteY80" fmla="*/ 200832 h 2531008"/>
              <a:gd name="connsiteX81" fmla="*/ 211715 w 1333379"/>
              <a:gd name="connsiteY81" fmla="*/ 22637 h 2531008"/>
              <a:gd name="connsiteX82" fmla="*/ 302844 w 1333379"/>
              <a:gd name="connsiteY82"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31154 w 1333379"/>
              <a:gd name="connsiteY63" fmla="*/ 1400729 h 2531008"/>
              <a:gd name="connsiteX64" fmla="*/ 1224003 w 1333379"/>
              <a:gd name="connsiteY64" fmla="*/ 2308989 h 2531008"/>
              <a:gd name="connsiteX65" fmla="*/ 1252734 w 1333379"/>
              <a:gd name="connsiteY65" fmla="*/ 2338011 h 2531008"/>
              <a:gd name="connsiteX66" fmla="*/ 1277403 w 1333379"/>
              <a:gd name="connsiteY66" fmla="*/ 2338882 h 2531008"/>
              <a:gd name="connsiteX67" fmla="*/ 1328482 w 1333379"/>
              <a:gd name="connsiteY67" fmla="*/ 2391412 h 2531008"/>
              <a:gd name="connsiteX68" fmla="*/ 1328482 w 1333379"/>
              <a:gd name="connsiteY68" fmla="*/ 2482541 h 2531008"/>
              <a:gd name="connsiteX69" fmla="*/ 1323838 w 1333379"/>
              <a:gd name="connsiteY69" fmla="*/ 2496761 h 2531008"/>
              <a:gd name="connsiteX70" fmla="*/ 1276532 w 1333379"/>
              <a:gd name="connsiteY70" fmla="*/ 2531008 h 2531008"/>
              <a:gd name="connsiteX71" fmla="*/ 52965 w 1333379"/>
              <a:gd name="connsiteY71" fmla="*/ 2531008 h 2531008"/>
              <a:gd name="connsiteX72" fmla="*/ 49192 w 1333379"/>
              <a:gd name="connsiteY72" fmla="*/ 2530137 h 2531008"/>
              <a:gd name="connsiteX73" fmla="*/ 3337 w 1333379"/>
              <a:gd name="connsiteY73" fmla="*/ 2486314 h 2531008"/>
              <a:gd name="connsiteX74" fmla="*/ 3628 w 1333379"/>
              <a:gd name="connsiteY74" fmla="*/ 2385607 h 2531008"/>
              <a:gd name="connsiteX75" fmla="*/ 59640 w 1333379"/>
              <a:gd name="connsiteY75" fmla="*/ 2338301 h 2531008"/>
              <a:gd name="connsiteX76" fmla="*/ 88372 w 1333379"/>
              <a:gd name="connsiteY76" fmla="*/ 2338011 h 2531008"/>
              <a:gd name="connsiteX77" fmla="*/ 105205 w 1333379"/>
              <a:gd name="connsiteY77" fmla="*/ 2321469 h 2531008"/>
              <a:gd name="connsiteX78" fmla="*/ 105495 w 1333379"/>
              <a:gd name="connsiteY78" fmla="*/ 2301734 h 2531008"/>
              <a:gd name="connsiteX79" fmla="*/ 105785 w 1333379"/>
              <a:gd name="connsiteY79" fmla="*/ 200832 h 2531008"/>
              <a:gd name="connsiteX80" fmla="*/ 211715 w 1333379"/>
              <a:gd name="connsiteY80" fmla="*/ 22637 h 2531008"/>
              <a:gd name="connsiteX81" fmla="*/ 302844 w 1333379"/>
              <a:gd name="connsiteY8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4003 w 1333379"/>
              <a:gd name="connsiteY63" fmla="*/ 2308989 h 2531008"/>
              <a:gd name="connsiteX64" fmla="*/ 1252734 w 1333379"/>
              <a:gd name="connsiteY64" fmla="*/ 2338011 h 2531008"/>
              <a:gd name="connsiteX65" fmla="*/ 1277403 w 1333379"/>
              <a:gd name="connsiteY65" fmla="*/ 2338882 h 2531008"/>
              <a:gd name="connsiteX66" fmla="*/ 1328482 w 1333379"/>
              <a:gd name="connsiteY66" fmla="*/ 2391412 h 2531008"/>
              <a:gd name="connsiteX67" fmla="*/ 1328482 w 1333379"/>
              <a:gd name="connsiteY67" fmla="*/ 2482541 h 2531008"/>
              <a:gd name="connsiteX68" fmla="*/ 1323838 w 1333379"/>
              <a:gd name="connsiteY68" fmla="*/ 2496761 h 2531008"/>
              <a:gd name="connsiteX69" fmla="*/ 1276532 w 1333379"/>
              <a:gd name="connsiteY69" fmla="*/ 2531008 h 2531008"/>
              <a:gd name="connsiteX70" fmla="*/ 52965 w 1333379"/>
              <a:gd name="connsiteY70" fmla="*/ 2531008 h 2531008"/>
              <a:gd name="connsiteX71" fmla="*/ 49192 w 1333379"/>
              <a:gd name="connsiteY71" fmla="*/ 2530137 h 2531008"/>
              <a:gd name="connsiteX72" fmla="*/ 3337 w 1333379"/>
              <a:gd name="connsiteY72" fmla="*/ 2486314 h 2531008"/>
              <a:gd name="connsiteX73" fmla="*/ 3628 w 1333379"/>
              <a:gd name="connsiteY73" fmla="*/ 2385607 h 2531008"/>
              <a:gd name="connsiteX74" fmla="*/ 59640 w 1333379"/>
              <a:gd name="connsiteY74" fmla="*/ 2338301 h 2531008"/>
              <a:gd name="connsiteX75" fmla="*/ 88372 w 1333379"/>
              <a:gd name="connsiteY75" fmla="*/ 2338011 h 2531008"/>
              <a:gd name="connsiteX76" fmla="*/ 105205 w 1333379"/>
              <a:gd name="connsiteY76" fmla="*/ 2321469 h 2531008"/>
              <a:gd name="connsiteX77" fmla="*/ 105495 w 1333379"/>
              <a:gd name="connsiteY77" fmla="*/ 2301734 h 2531008"/>
              <a:gd name="connsiteX78" fmla="*/ 105785 w 1333379"/>
              <a:gd name="connsiteY78" fmla="*/ 200832 h 2531008"/>
              <a:gd name="connsiteX79" fmla="*/ 211715 w 1333379"/>
              <a:gd name="connsiteY79" fmla="*/ 22637 h 2531008"/>
              <a:gd name="connsiteX80" fmla="*/ 302844 w 1333379"/>
              <a:gd name="connsiteY80" fmla="*/ 0 h 253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3379" h="2531008">
                <a:moveTo>
                  <a:pt x="923624" y="1848992"/>
                </a:moveTo>
                <a:cubicBezTo>
                  <a:pt x="886186" y="1848702"/>
                  <a:pt x="856004" y="1878304"/>
                  <a:pt x="855423" y="1914872"/>
                </a:cubicBezTo>
                <a:cubicBezTo>
                  <a:pt x="855133" y="1952020"/>
                  <a:pt x="884735" y="1982783"/>
                  <a:pt x="921593" y="1983073"/>
                </a:cubicBezTo>
                <a:cubicBezTo>
                  <a:pt x="958450" y="1983653"/>
                  <a:pt x="989213" y="1953761"/>
                  <a:pt x="989794" y="1916903"/>
                </a:cubicBezTo>
                <a:cubicBezTo>
                  <a:pt x="990374" y="1880046"/>
                  <a:pt x="960482" y="1849282"/>
                  <a:pt x="923624" y="1848992"/>
                </a:cubicBezTo>
                <a:close/>
                <a:moveTo>
                  <a:pt x="386427" y="1848990"/>
                </a:moveTo>
                <a:cubicBezTo>
                  <a:pt x="349279" y="1848990"/>
                  <a:pt x="319677" y="1878883"/>
                  <a:pt x="319677" y="1916321"/>
                </a:cubicBezTo>
                <a:cubicBezTo>
                  <a:pt x="319677" y="1953468"/>
                  <a:pt x="349860" y="1983651"/>
                  <a:pt x="387008" y="1983071"/>
                </a:cubicBezTo>
                <a:cubicBezTo>
                  <a:pt x="423575" y="1983071"/>
                  <a:pt x="454338" y="1952308"/>
                  <a:pt x="454048" y="1915740"/>
                </a:cubicBezTo>
                <a:cubicBezTo>
                  <a:pt x="453757" y="1878883"/>
                  <a:pt x="423575" y="1848990"/>
                  <a:pt x="386427" y="1848990"/>
                </a:cubicBezTo>
                <a:close/>
                <a:moveTo>
                  <a:pt x="619511" y="1644604"/>
                </a:moveTo>
                <a:cubicBezTo>
                  <a:pt x="631881" y="1645983"/>
                  <a:pt x="644143" y="1648450"/>
                  <a:pt x="656332" y="1651062"/>
                </a:cubicBezTo>
                <a:cubicBezTo>
                  <a:pt x="690578" y="1658607"/>
                  <a:pt x="723082" y="1670796"/>
                  <a:pt x="752394" y="1690821"/>
                </a:cubicBezTo>
                <a:cubicBezTo>
                  <a:pt x="768936" y="1702140"/>
                  <a:pt x="783157" y="1715490"/>
                  <a:pt x="793895" y="1732323"/>
                </a:cubicBezTo>
                <a:cubicBezTo>
                  <a:pt x="795927" y="1735515"/>
                  <a:pt x="799990" y="1738998"/>
                  <a:pt x="798249" y="1742771"/>
                </a:cubicBezTo>
                <a:cubicBezTo>
                  <a:pt x="796507" y="1746833"/>
                  <a:pt x="791283" y="1744802"/>
                  <a:pt x="787510" y="1744802"/>
                </a:cubicBezTo>
                <a:lnTo>
                  <a:pt x="684773" y="1745092"/>
                </a:lnTo>
                <a:lnTo>
                  <a:pt x="581166" y="1745092"/>
                </a:lnTo>
                <a:cubicBezTo>
                  <a:pt x="574200" y="1745092"/>
                  <a:pt x="570427" y="1743061"/>
                  <a:pt x="567815" y="1736385"/>
                </a:cubicBezTo>
                <a:cubicBezTo>
                  <a:pt x="559980" y="1716361"/>
                  <a:pt x="553305" y="1696046"/>
                  <a:pt x="555046" y="1674279"/>
                </a:cubicBezTo>
                <a:cubicBezTo>
                  <a:pt x="556207" y="1655995"/>
                  <a:pt x="564043" y="1647289"/>
                  <a:pt x="582036" y="1644677"/>
                </a:cubicBezTo>
                <a:cubicBezTo>
                  <a:pt x="594661" y="1642936"/>
                  <a:pt x="607140" y="1643226"/>
                  <a:pt x="619511" y="1644604"/>
                </a:cubicBezTo>
                <a:close/>
                <a:moveTo>
                  <a:pt x="443130" y="1555520"/>
                </a:moveTo>
                <a:cubicBezTo>
                  <a:pt x="389530" y="1555506"/>
                  <a:pt x="338542" y="1569002"/>
                  <a:pt x="290655" y="1598822"/>
                </a:cubicBezTo>
                <a:cubicBezTo>
                  <a:pt x="247993" y="1625232"/>
                  <a:pt x="218971" y="1661509"/>
                  <a:pt x="209974" y="1711717"/>
                </a:cubicBezTo>
                <a:cubicBezTo>
                  <a:pt x="204170" y="1743642"/>
                  <a:pt x="206491" y="1775276"/>
                  <a:pt x="210264" y="1807200"/>
                </a:cubicBezTo>
                <a:cubicBezTo>
                  <a:pt x="213747" y="1836222"/>
                  <a:pt x="219551" y="1864954"/>
                  <a:pt x="216649" y="1894556"/>
                </a:cubicBezTo>
                <a:cubicBezTo>
                  <a:pt x="215778" y="1901522"/>
                  <a:pt x="217810" y="1902973"/>
                  <a:pt x="224195" y="1902973"/>
                </a:cubicBezTo>
                <a:cubicBezTo>
                  <a:pt x="245961" y="1902683"/>
                  <a:pt x="267728" y="1902683"/>
                  <a:pt x="289494" y="1902973"/>
                </a:cubicBezTo>
                <a:cubicBezTo>
                  <a:pt x="296169" y="1902973"/>
                  <a:pt x="299072" y="1901232"/>
                  <a:pt x="300813" y="1894266"/>
                </a:cubicBezTo>
                <a:cubicBezTo>
                  <a:pt x="311261" y="1854216"/>
                  <a:pt x="345797" y="1827515"/>
                  <a:pt x="386138" y="1827515"/>
                </a:cubicBezTo>
                <a:cubicBezTo>
                  <a:pt x="426768" y="1827225"/>
                  <a:pt x="461595" y="1853345"/>
                  <a:pt x="472043" y="1893105"/>
                </a:cubicBezTo>
                <a:cubicBezTo>
                  <a:pt x="474364" y="1901522"/>
                  <a:pt x="478137" y="1902683"/>
                  <a:pt x="485683" y="1902683"/>
                </a:cubicBezTo>
                <a:lnTo>
                  <a:pt x="654591" y="1902683"/>
                </a:lnTo>
                <a:lnTo>
                  <a:pt x="823499" y="1903263"/>
                </a:lnTo>
                <a:cubicBezTo>
                  <a:pt x="831625" y="1903263"/>
                  <a:pt x="835108" y="1900942"/>
                  <a:pt x="837430" y="1892525"/>
                </a:cubicBezTo>
                <a:cubicBezTo>
                  <a:pt x="847878" y="1854216"/>
                  <a:pt x="882123" y="1828096"/>
                  <a:pt x="921013" y="1827806"/>
                </a:cubicBezTo>
                <a:cubicBezTo>
                  <a:pt x="962224" y="1827225"/>
                  <a:pt x="996760" y="1853635"/>
                  <a:pt x="1008079" y="1893396"/>
                </a:cubicBezTo>
                <a:cubicBezTo>
                  <a:pt x="1009240" y="1897749"/>
                  <a:pt x="1008949" y="1903263"/>
                  <a:pt x="1016495" y="1903263"/>
                </a:cubicBezTo>
                <a:lnTo>
                  <a:pt x="1106463" y="1903263"/>
                </a:lnTo>
                <a:cubicBezTo>
                  <a:pt x="1110817" y="1903263"/>
                  <a:pt x="1113138" y="1901522"/>
                  <a:pt x="1114299" y="1897459"/>
                </a:cubicBezTo>
                <a:cubicBezTo>
                  <a:pt x="1122425" y="1868147"/>
                  <a:pt x="1126488" y="1837963"/>
                  <a:pt x="1119813" y="1807781"/>
                </a:cubicBezTo>
                <a:cubicBezTo>
                  <a:pt x="1111687" y="1772083"/>
                  <a:pt x="1086148" y="1735516"/>
                  <a:pt x="1034488" y="1730872"/>
                </a:cubicBezTo>
                <a:cubicBezTo>
                  <a:pt x="1011271" y="1728840"/>
                  <a:pt x="988053" y="1726809"/>
                  <a:pt x="964545" y="1727099"/>
                </a:cubicBezTo>
                <a:cubicBezTo>
                  <a:pt x="925946" y="1727679"/>
                  <a:pt x="889669" y="1719263"/>
                  <a:pt x="854552" y="1703011"/>
                </a:cubicBezTo>
                <a:cubicBezTo>
                  <a:pt x="807827" y="1681244"/>
                  <a:pt x="762553" y="1657446"/>
                  <a:pt x="716118" y="1635389"/>
                </a:cubicBezTo>
                <a:cubicBezTo>
                  <a:pt x="646174" y="1602014"/>
                  <a:pt x="575071" y="1571831"/>
                  <a:pt x="497582" y="1559932"/>
                </a:cubicBezTo>
                <a:cubicBezTo>
                  <a:pt x="479153" y="1557030"/>
                  <a:pt x="460996" y="1555524"/>
                  <a:pt x="443130" y="1555520"/>
                </a:cubicBezTo>
                <a:close/>
                <a:moveTo>
                  <a:pt x="362339" y="159040"/>
                </a:moveTo>
                <a:cubicBezTo>
                  <a:pt x="301103" y="159040"/>
                  <a:pt x="257280" y="203154"/>
                  <a:pt x="257280" y="264681"/>
                </a:cubicBezTo>
                <a:lnTo>
                  <a:pt x="257280" y="664894"/>
                </a:lnTo>
                <a:cubicBezTo>
                  <a:pt x="257280" y="670698"/>
                  <a:pt x="257280" y="676793"/>
                  <a:pt x="258151" y="682597"/>
                </a:cubicBezTo>
                <a:cubicBezTo>
                  <a:pt x="266277" y="735127"/>
                  <a:pt x="307778" y="770824"/>
                  <a:pt x="360888" y="770824"/>
                </a:cubicBezTo>
                <a:lnTo>
                  <a:pt x="664168" y="770824"/>
                </a:lnTo>
                <a:lnTo>
                  <a:pt x="967448" y="770824"/>
                </a:lnTo>
                <a:cubicBezTo>
                  <a:pt x="1028975" y="770534"/>
                  <a:pt x="1073088" y="726420"/>
                  <a:pt x="1073088" y="664604"/>
                </a:cubicBezTo>
                <a:cubicBezTo>
                  <a:pt x="1073088" y="531393"/>
                  <a:pt x="1073088" y="397892"/>
                  <a:pt x="1073378" y="264390"/>
                </a:cubicBezTo>
                <a:cubicBezTo>
                  <a:pt x="1073378" y="203154"/>
                  <a:pt x="1029265" y="159040"/>
                  <a:pt x="968029" y="159040"/>
                </a:cubicBezTo>
                <a:lnTo>
                  <a:pt x="362339" y="159040"/>
                </a:lnTo>
                <a:close/>
                <a:moveTo>
                  <a:pt x="302844" y="0"/>
                </a:moveTo>
                <a:lnTo>
                  <a:pt x="1027233" y="0"/>
                </a:lnTo>
                <a:cubicBezTo>
                  <a:pt x="1106173" y="0"/>
                  <a:pt x="1161025" y="39760"/>
                  <a:pt x="1198463" y="105930"/>
                </a:cubicBezTo>
                <a:cubicBezTo>
                  <a:pt x="1216747" y="137854"/>
                  <a:pt x="1223712" y="172391"/>
                  <a:pt x="1223712" y="209248"/>
                </a:cubicBezTo>
                <a:cubicBezTo>
                  <a:pt x="1227969" y="576424"/>
                  <a:pt x="1219166" y="1954195"/>
                  <a:pt x="1224003" y="2308989"/>
                </a:cubicBezTo>
                <a:cubicBezTo>
                  <a:pt x="1224293" y="2335690"/>
                  <a:pt x="1226324" y="2337721"/>
                  <a:pt x="1252734" y="2338011"/>
                </a:cubicBezTo>
                <a:cubicBezTo>
                  <a:pt x="1260860" y="2338011"/>
                  <a:pt x="1269276" y="2337431"/>
                  <a:pt x="1277403" y="2338882"/>
                </a:cubicBezTo>
                <a:cubicBezTo>
                  <a:pt x="1307005" y="2344106"/>
                  <a:pt x="1322387" y="2363841"/>
                  <a:pt x="1328482" y="2391412"/>
                </a:cubicBezTo>
                <a:cubicBezTo>
                  <a:pt x="1335157" y="2421595"/>
                  <a:pt x="1334866" y="2452068"/>
                  <a:pt x="1328482" y="2482541"/>
                </a:cubicBezTo>
                <a:cubicBezTo>
                  <a:pt x="1327321" y="2487474"/>
                  <a:pt x="1325579" y="2492118"/>
                  <a:pt x="1323838" y="2496761"/>
                </a:cubicBezTo>
                <a:cubicBezTo>
                  <a:pt x="1316002" y="2519109"/>
                  <a:pt x="1300040" y="2530427"/>
                  <a:pt x="1276532" y="2531008"/>
                </a:cubicBezTo>
                <a:lnTo>
                  <a:pt x="52965" y="2531008"/>
                </a:lnTo>
                <a:cubicBezTo>
                  <a:pt x="51804" y="2530427"/>
                  <a:pt x="50644" y="2530137"/>
                  <a:pt x="49192" y="2530137"/>
                </a:cubicBezTo>
                <a:cubicBezTo>
                  <a:pt x="22782" y="2528396"/>
                  <a:pt x="6820" y="2512723"/>
                  <a:pt x="3337" y="2486314"/>
                </a:cubicBezTo>
                <a:cubicBezTo>
                  <a:pt x="-1016" y="2452648"/>
                  <a:pt x="-1306" y="2418983"/>
                  <a:pt x="3628" y="2385607"/>
                </a:cubicBezTo>
                <a:cubicBezTo>
                  <a:pt x="7401" y="2358617"/>
                  <a:pt x="27136" y="2340913"/>
                  <a:pt x="59640" y="2338301"/>
                </a:cubicBezTo>
                <a:cubicBezTo>
                  <a:pt x="69218" y="2337721"/>
                  <a:pt x="78795" y="2338591"/>
                  <a:pt x="88372" y="2338011"/>
                </a:cubicBezTo>
                <a:cubicBezTo>
                  <a:pt x="99981" y="2337141"/>
                  <a:pt x="104334" y="2332787"/>
                  <a:pt x="105205" y="2321469"/>
                </a:cubicBezTo>
                <a:cubicBezTo>
                  <a:pt x="105785" y="2314794"/>
                  <a:pt x="105495" y="2308409"/>
                  <a:pt x="105495" y="2301734"/>
                </a:cubicBezTo>
                <a:cubicBezTo>
                  <a:pt x="105495" y="1601433"/>
                  <a:pt x="105495" y="901133"/>
                  <a:pt x="105785" y="200832"/>
                </a:cubicBezTo>
                <a:cubicBezTo>
                  <a:pt x="105785" y="121312"/>
                  <a:pt x="145255" y="63558"/>
                  <a:pt x="211715" y="22637"/>
                </a:cubicBezTo>
                <a:cubicBezTo>
                  <a:pt x="239576" y="5514"/>
                  <a:pt x="270630" y="0"/>
                  <a:pt x="302844" y="0"/>
                </a:cubicBezTo>
                <a:close/>
              </a:path>
            </a:pathLst>
          </a:custGeom>
          <a:solidFill>
            <a:schemeClr val="accent3"/>
          </a:solidFill>
          <a:ln w="7857" cap="flat">
            <a:noFill/>
            <a:prstDash val="solid"/>
            <a:miter/>
          </a:ln>
        </p:spPr>
        <p:txBody>
          <a:bodyPr wrap="square" rtlCol="0" anchor="ctr">
            <a:noAutofit/>
          </a:bodyPr>
          <a:lstStyle/>
          <a:p>
            <a:endParaRPr lang="en-US" sz="2800">
              <a:solidFill>
                <a:srgbClr val="002060"/>
              </a:solidFill>
            </a:endParaRPr>
          </a:p>
        </p:txBody>
      </p:sp>
      <p:grpSp>
        <p:nvGrpSpPr>
          <p:cNvPr id="90" name="Group 89">
            <a:extLst>
              <a:ext uri="{FF2B5EF4-FFF2-40B4-BE49-F238E27FC236}">
                <a16:creationId xmlns:a16="http://schemas.microsoft.com/office/drawing/2014/main" id="{A195A236-0DE3-4129-8AB1-A5306EF71537}"/>
              </a:ext>
            </a:extLst>
          </p:cNvPr>
          <p:cNvGrpSpPr/>
          <p:nvPr/>
        </p:nvGrpSpPr>
        <p:grpSpPr>
          <a:xfrm>
            <a:off x="2612264" y="2115051"/>
            <a:ext cx="7687529" cy="3646085"/>
            <a:chOff x="2612264" y="2115051"/>
            <a:chExt cx="7687529" cy="3646085"/>
          </a:xfrm>
        </p:grpSpPr>
        <p:sp>
          <p:nvSpPr>
            <p:cNvPr id="4" name="Rectangle 3">
              <a:extLst>
                <a:ext uri="{FF2B5EF4-FFF2-40B4-BE49-F238E27FC236}">
                  <a16:creationId xmlns:a16="http://schemas.microsoft.com/office/drawing/2014/main" id="{BD129B59-A7C0-4AA6-81E0-8CD94C0FE7CB}"/>
                </a:ext>
              </a:extLst>
            </p:cNvPr>
            <p:cNvSpPr/>
            <p:nvPr/>
          </p:nvSpPr>
          <p:spPr>
            <a:xfrm rot="16200000">
              <a:off x="9184150" y="2898274"/>
              <a:ext cx="128165" cy="2103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2" name="Rectangle 11">
              <a:extLst>
                <a:ext uri="{FF2B5EF4-FFF2-40B4-BE49-F238E27FC236}">
                  <a16:creationId xmlns:a16="http://schemas.microsoft.com/office/drawing/2014/main" id="{1003CE34-AED5-48FE-95E4-9AEF2D7DEA87}"/>
                </a:ext>
              </a:extLst>
            </p:cNvPr>
            <p:cNvSpPr/>
            <p:nvPr/>
          </p:nvSpPr>
          <p:spPr>
            <a:xfrm rot="5400000">
              <a:off x="3807196" y="3339914"/>
              <a:ext cx="128165" cy="1200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3" name="Rectangle 12">
              <a:extLst>
                <a:ext uri="{FF2B5EF4-FFF2-40B4-BE49-F238E27FC236}">
                  <a16:creationId xmlns:a16="http://schemas.microsoft.com/office/drawing/2014/main" id="{64B8B3AA-D1E2-4495-8961-5C84D5FE5D74}"/>
                </a:ext>
              </a:extLst>
            </p:cNvPr>
            <p:cNvSpPr/>
            <p:nvPr/>
          </p:nvSpPr>
          <p:spPr>
            <a:xfrm rot="5400000">
              <a:off x="6246352" y="184305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14" name="Rectangle 13">
              <a:extLst>
                <a:ext uri="{FF2B5EF4-FFF2-40B4-BE49-F238E27FC236}">
                  <a16:creationId xmlns:a16="http://schemas.microsoft.com/office/drawing/2014/main" id="{3AA6E004-87DB-4963-A04A-FC19D0B6F0CE}"/>
                </a:ext>
              </a:extLst>
            </p:cNvPr>
            <p:cNvSpPr/>
            <p:nvPr/>
          </p:nvSpPr>
          <p:spPr>
            <a:xfrm>
              <a:off x="584582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15" name="Rectangle 14">
              <a:extLst>
                <a:ext uri="{FF2B5EF4-FFF2-40B4-BE49-F238E27FC236}">
                  <a16:creationId xmlns:a16="http://schemas.microsoft.com/office/drawing/2014/main" id="{81053EB8-3F05-4719-B375-82C67F257425}"/>
                </a:ext>
              </a:extLst>
            </p:cNvPr>
            <p:cNvSpPr/>
            <p:nvPr/>
          </p:nvSpPr>
          <p:spPr>
            <a:xfrm>
              <a:off x="664651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6" name="Rectangle 15">
              <a:extLst>
                <a:ext uri="{FF2B5EF4-FFF2-40B4-BE49-F238E27FC236}">
                  <a16:creationId xmlns:a16="http://schemas.microsoft.com/office/drawing/2014/main" id="{92DB9382-53CD-4B5C-903B-4F713BFCACE4}"/>
                </a:ext>
              </a:extLst>
            </p:cNvPr>
            <p:cNvSpPr/>
            <p:nvPr/>
          </p:nvSpPr>
          <p:spPr>
            <a:xfrm rot="10800000">
              <a:off x="8071973" y="360409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7" name="Rectangle 16">
              <a:extLst>
                <a:ext uri="{FF2B5EF4-FFF2-40B4-BE49-F238E27FC236}">
                  <a16:creationId xmlns:a16="http://schemas.microsoft.com/office/drawing/2014/main" id="{2CFAEC0F-3D93-4B66-9C00-0DCBD5C7922C}"/>
                </a:ext>
              </a:extLst>
            </p:cNvPr>
            <p:cNvSpPr/>
            <p:nvPr/>
          </p:nvSpPr>
          <p:spPr>
            <a:xfrm rot="5400000">
              <a:off x="7362056" y="276565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8" name="Rectangle 17">
              <a:extLst>
                <a:ext uri="{FF2B5EF4-FFF2-40B4-BE49-F238E27FC236}">
                  <a16:creationId xmlns:a16="http://schemas.microsoft.com/office/drawing/2014/main" id="{93917692-8E10-4853-9B51-2710A1EB3E55}"/>
                </a:ext>
              </a:extLst>
            </p:cNvPr>
            <p:cNvSpPr/>
            <p:nvPr/>
          </p:nvSpPr>
          <p:spPr>
            <a:xfrm rot="5400000">
              <a:off x="7362056" y="3566339"/>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9" name="Rectangle 18">
              <a:extLst>
                <a:ext uri="{FF2B5EF4-FFF2-40B4-BE49-F238E27FC236}">
                  <a16:creationId xmlns:a16="http://schemas.microsoft.com/office/drawing/2014/main" id="{D9D6FF62-80C3-4663-87F9-91E7FDF0CDBF}"/>
                </a:ext>
              </a:extLst>
            </p:cNvPr>
            <p:cNvSpPr/>
            <p:nvPr/>
          </p:nvSpPr>
          <p:spPr>
            <a:xfrm rot="16200000">
              <a:off x="6250868" y="5355054"/>
              <a:ext cx="128165" cy="68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0" name="Rectangle 19">
              <a:extLst>
                <a:ext uri="{FF2B5EF4-FFF2-40B4-BE49-F238E27FC236}">
                  <a16:creationId xmlns:a16="http://schemas.microsoft.com/office/drawing/2014/main" id="{76EA52C2-37AA-49FB-B3D1-DC0C01778BCB}"/>
                </a:ext>
              </a:extLst>
            </p:cNvPr>
            <p:cNvSpPr/>
            <p:nvPr/>
          </p:nvSpPr>
          <p:spPr>
            <a:xfrm rot="10800000">
              <a:off x="664547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1" name="Rectangle 20">
              <a:extLst>
                <a:ext uri="{FF2B5EF4-FFF2-40B4-BE49-F238E27FC236}">
                  <a16:creationId xmlns:a16="http://schemas.microsoft.com/office/drawing/2014/main" id="{A81CA4F5-F4E7-4DC0-9F89-CA1B101F60C2}"/>
                </a:ext>
              </a:extLst>
            </p:cNvPr>
            <p:cNvSpPr/>
            <p:nvPr/>
          </p:nvSpPr>
          <p:spPr>
            <a:xfrm rot="10800000">
              <a:off x="584478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22" name="Rectangle 21">
              <a:extLst>
                <a:ext uri="{FF2B5EF4-FFF2-40B4-BE49-F238E27FC236}">
                  <a16:creationId xmlns:a16="http://schemas.microsoft.com/office/drawing/2014/main" id="{0E2D7F5C-9275-486B-A4D8-383E25A7F1F5}"/>
                </a:ext>
              </a:extLst>
            </p:cNvPr>
            <p:cNvSpPr/>
            <p:nvPr/>
          </p:nvSpPr>
          <p:spPr>
            <a:xfrm>
              <a:off x="4429203" y="3603736"/>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23" name="Rectangle 22">
              <a:extLst>
                <a:ext uri="{FF2B5EF4-FFF2-40B4-BE49-F238E27FC236}">
                  <a16:creationId xmlns:a16="http://schemas.microsoft.com/office/drawing/2014/main" id="{24B9A332-9C4C-43CF-B9CA-AB2B4B93CDA0}"/>
                </a:ext>
              </a:extLst>
            </p:cNvPr>
            <p:cNvSpPr/>
            <p:nvPr/>
          </p:nvSpPr>
          <p:spPr>
            <a:xfrm rot="16200000">
              <a:off x="5139120" y="356634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4" name="Rectangle 23">
              <a:extLst>
                <a:ext uri="{FF2B5EF4-FFF2-40B4-BE49-F238E27FC236}">
                  <a16:creationId xmlns:a16="http://schemas.microsoft.com/office/drawing/2014/main" id="{ADE64C95-DB93-4C59-82AA-4827F9A9BCDD}"/>
                </a:ext>
              </a:extLst>
            </p:cNvPr>
            <p:cNvSpPr/>
            <p:nvPr/>
          </p:nvSpPr>
          <p:spPr>
            <a:xfrm rot="16200000">
              <a:off x="5139120" y="2765650"/>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5" name="Isosceles Triangle 24">
              <a:extLst>
                <a:ext uri="{FF2B5EF4-FFF2-40B4-BE49-F238E27FC236}">
                  <a16:creationId xmlns:a16="http://schemas.microsoft.com/office/drawing/2014/main" id="{8674EAFD-888A-4A35-8B27-B1A90B8BB844}"/>
                </a:ext>
              </a:extLst>
            </p:cNvPr>
            <p:cNvSpPr/>
            <p:nvPr/>
          </p:nvSpPr>
          <p:spPr>
            <a:xfrm>
              <a:off x="6153631" y="2348902"/>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6" name="Isosceles Triangle 25">
              <a:extLst>
                <a:ext uri="{FF2B5EF4-FFF2-40B4-BE49-F238E27FC236}">
                  <a16:creationId xmlns:a16="http://schemas.microsoft.com/office/drawing/2014/main" id="{6FE83701-ECD1-4AD5-B158-7C2D010473EE}"/>
                </a:ext>
              </a:extLst>
            </p:cNvPr>
            <p:cNvSpPr/>
            <p:nvPr/>
          </p:nvSpPr>
          <p:spPr>
            <a:xfrm rot="5400000">
              <a:off x="7600057" y="378458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7" name="Isosceles Triangle 26">
              <a:extLst>
                <a:ext uri="{FF2B5EF4-FFF2-40B4-BE49-F238E27FC236}">
                  <a16:creationId xmlns:a16="http://schemas.microsoft.com/office/drawing/2014/main" id="{F457B948-E028-47AC-9A0B-3A6A4B26AEC2}"/>
                </a:ext>
              </a:extLst>
            </p:cNvPr>
            <p:cNvSpPr/>
            <p:nvPr/>
          </p:nvSpPr>
          <p:spPr>
            <a:xfrm rot="10800000">
              <a:off x="6158958" y="522931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8" name="Isosceles Triangle 27">
              <a:extLst>
                <a:ext uri="{FF2B5EF4-FFF2-40B4-BE49-F238E27FC236}">
                  <a16:creationId xmlns:a16="http://schemas.microsoft.com/office/drawing/2014/main" id="{435DE13F-0418-4DA3-B3EA-D7C1684FCB17}"/>
                </a:ext>
              </a:extLst>
            </p:cNvPr>
            <p:cNvSpPr/>
            <p:nvPr/>
          </p:nvSpPr>
          <p:spPr>
            <a:xfrm rot="16200000">
              <a:off x="4721908" y="3800409"/>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87" name="Freeform: Shape 86">
              <a:extLst>
                <a:ext uri="{FF2B5EF4-FFF2-40B4-BE49-F238E27FC236}">
                  <a16:creationId xmlns:a16="http://schemas.microsoft.com/office/drawing/2014/main" id="{606BE88C-D8F0-4199-9BC9-92C993C041DB}"/>
                </a:ext>
              </a:extLst>
            </p:cNvPr>
            <p:cNvSpPr/>
            <p:nvPr/>
          </p:nvSpPr>
          <p:spPr>
            <a:xfrm rot="16200000">
              <a:off x="2667609" y="3598615"/>
              <a:ext cx="565444" cy="676133"/>
            </a:xfrm>
            <a:custGeom>
              <a:avLst/>
              <a:gdLst>
                <a:gd name="connsiteX0" fmla="*/ 182559 w 565444"/>
                <a:gd name="connsiteY0" fmla="*/ 37056 h 676133"/>
                <a:gd name="connsiteX1" fmla="*/ 182559 w 565444"/>
                <a:gd name="connsiteY1" fmla="*/ 175472 h 676133"/>
                <a:gd name="connsiteX2" fmla="*/ 108447 w 565444"/>
                <a:gd name="connsiteY2" fmla="*/ 175472 h 676133"/>
                <a:gd name="connsiteX3" fmla="*/ 108447 w 565444"/>
                <a:gd name="connsiteY3" fmla="*/ 37056 h 676133"/>
                <a:gd name="connsiteX4" fmla="*/ 145503 w 565444"/>
                <a:gd name="connsiteY4" fmla="*/ 0 h 676133"/>
                <a:gd name="connsiteX5" fmla="*/ 182559 w 565444"/>
                <a:gd name="connsiteY5" fmla="*/ 37056 h 676133"/>
                <a:gd name="connsiteX6" fmla="*/ 456997 w 565444"/>
                <a:gd name="connsiteY6" fmla="*/ 37056 h 676133"/>
                <a:gd name="connsiteX7" fmla="*/ 456997 w 565444"/>
                <a:gd name="connsiteY7" fmla="*/ 175472 h 676133"/>
                <a:gd name="connsiteX8" fmla="*/ 382885 w 565444"/>
                <a:gd name="connsiteY8" fmla="*/ 175472 h 676133"/>
                <a:gd name="connsiteX9" fmla="*/ 382885 w 565444"/>
                <a:gd name="connsiteY9" fmla="*/ 37056 h 676133"/>
                <a:gd name="connsiteX10" fmla="*/ 419941 w 565444"/>
                <a:gd name="connsiteY10" fmla="*/ 0 h 676133"/>
                <a:gd name="connsiteX11" fmla="*/ 456997 w 565444"/>
                <a:gd name="connsiteY11" fmla="*/ 37056 h 676133"/>
                <a:gd name="connsiteX12" fmla="*/ 486829 w 565444"/>
                <a:gd name="connsiteY12" fmla="*/ 382984 h 676133"/>
                <a:gd name="connsiteX13" fmla="*/ 483131 w 565444"/>
                <a:gd name="connsiteY13" fmla="*/ 374056 h 676133"/>
                <a:gd name="connsiteX14" fmla="*/ 474202 w 565444"/>
                <a:gd name="connsiteY14" fmla="*/ 370358 h 676133"/>
                <a:gd name="connsiteX15" fmla="*/ 91243 w 565444"/>
                <a:gd name="connsiteY15" fmla="*/ 370357 h 676133"/>
                <a:gd name="connsiteX16" fmla="*/ 78616 w 565444"/>
                <a:gd name="connsiteY16" fmla="*/ 382984 h 676133"/>
                <a:gd name="connsiteX17" fmla="*/ 78615 w 565444"/>
                <a:gd name="connsiteY17" fmla="*/ 382984 h 676133"/>
                <a:gd name="connsiteX18" fmla="*/ 91242 w 565444"/>
                <a:gd name="connsiteY18" fmla="*/ 395611 h 676133"/>
                <a:gd name="connsiteX19" fmla="*/ 474202 w 565444"/>
                <a:gd name="connsiteY19" fmla="*/ 395611 h 676133"/>
                <a:gd name="connsiteX20" fmla="*/ 483131 w 565444"/>
                <a:gd name="connsiteY20" fmla="*/ 391913 h 676133"/>
                <a:gd name="connsiteX21" fmla="*/ 486829 w 565444"/>
                <a:gd name="connsiteY21" fmla="*/ 329549 h 676133"/>
                <a:gd name="connsiteX22" fmla="*/ 483131 w 565444"/>
                <a:gd name="connsiteY22" fmla="*/ 320621 h 676133"/>
                <a:gd name="connsiteX23" fmla="*/ 474202 w 565444"/>
                <a:gd name="connsiteY23" fmla="*/ 316923 h 676133"/>
                <a:gd name="connsiteX24" fmla="*/ 91243 w 565444"/>
                <a:gd name="connsiteY24" fmla="*/ 316922 h 676133"/>
                <a:gd name="connsiteX25" fmla="*/ 78616 w 565444"/>
                <a:gd name="connsiteY25" fmla="*/ 329549 h 676133"/>
                <a:gd name="connsiteX26" fmla="*/ 78615 w 565444"/>
                <a:gd name="connsiteY26" fmla="*/ 329549 h 676133"/>
                <a:gd name="connsiteX27" fmla="*/ 91242 w 565444"/>
                <a:gd name="connsiteY27" fmla="*/ 342176 h 676133"/>
                <a:gd name="connsiteX28" fmla="*/ 474202 w 565444"/>
                <a:gd name="connsiteY28" fmla="*/ 342176 h 676133"/>
                <a:gd name="connsiteX29" fmla="*/ 483131 w 565444"/>
                <a:gd name="connsiteY29" fmla="*/ 338478 h 676133"/>
                <a:gd name="connsiteX30" fmla="*/ 486829 w 565444"/>
                <a:gd name="connsiteY30" fmla="*/ 276114 h 676133"/>
                <a:gd name="connsiteX31" fmla="*/ 483131 w 565444"/>
                <a:gd name="connsiteY31" fmla="*/ 267186 h 676133"/>
                <a:gd name="connsiteX32" fmla="*/ 474202 w 565444"/>
                <a:gd name="connsiteY32" fmla="*/ 263488 h 676133"/>
                <a:gd name="connsiteX33" fmla="*/ 91243 w 565444"/>
                <a:gd name="connsiteY33" fmla="*/ 263487 h 676133"/>
                <a:gd name="connsiteX34" fmla="*/ 78616 w 565444"/>
                <a:gd name="connsiteY34" fmla="*/ 276114 h 676133"/>
                <a:gd name="connsiteX35" fmla="*/ 78615 w 565444"/>
                <a:gd name="connsiteY35" fmla="*/ 276114 h 676133"/>
                <a:gd name="connsiteX36" fmla="*/ 91242 w 565444"/>
                <a:gd name="connsiteY36" fmla="*/ 288741 h 676133"/>
                <a:gd name="connsiteX37" fmla="*/ 474202 w 565444"/>
                <a:gd name="connsiteY37" fmla="*/ 288741 h 676133"/>
                <a:gd name="connsiteX38" fmla="*/ 483131 w 565444"/>
                <a:gd name="connsiteY38" fmla="*/ 285043 h 676133"/>
                <a:gd name="connsiteX39" fmla="*/ 565444 w 565444"/>
                <a:gd name="connsiteY39" fmla="*/ 194687 h 676133"/>
                <a:gd name="connsiteX40" fmla="*/ 546230 w 565444"/>
                <a:gd name="connsiteY40" fmla="*/ 213901 h 676133"/>
                <a:gd name="connsiteX41" fmla="*/ 525276 w 565444"/>
                <a:gd name="connsiteY41" fmla="*/ 213901 h 676133"/>
                <a:gd name="connsiteX42" fmla="*/ 508899 w 565444"/>
                <a:gd name="connsiteY42" fmla="*/ 524387 h 676133"/>
                <a:gd name="connsiteX43" fmla="*/ 378243 w 565444"/>
                <a:gd name="connsiteY43" fmla="*/ 676133 h 676133"/>
                <a:gd name="connsiteX44" fmla="*/ 184455 w 565444"/>
                <a:gd name="connsiteY44" fmla="*/ 676133 h 676133"/>
                <a:gd name="connsiteX45" fmla="*/ 53799 w 565444"/>
                <a:gd name="connsiteY45" fmla="*/ 524387 h 676133"/>
                <a:gd name="connsiteX46" fmla="*/ 37422 w 565444"/>
                <a:gd name="connsiteY46" fmla="*/ 213901 h 676133"/>
                <a:gd name="connsiteX47" fmla="*/ 19214 w 565444"/>
                <a:gd name="connsiteY47" fmla="*/ 213901 h 676133"/>
                <a:gd name="connsiteX48" fmla="*/ 0 w 565444"/>
                <a:gd name="connsiteY48" fmla="*/ 194687 h 676133"/>
                <a:gd name="connsiteX49" fmla="*/ 19214 w 565444"/>
                <a:gd name="connsiteY49" fmla="*/ 175473 h 676133"/>
                <a:gd name="connsiteX50" fmla="*/ 546230 w 565444"/>
                <a:gd name="connsiteY50" fmla="*/ 175473 h 676133"/>
                <a:gd name="connsiteX51" fmla="*/ 565444 w 565444"/>
                <a:gd name="connsiteY51" fmla="*/ 194687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3">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4"/>
                  </a:moveTo>
                  <a:lnTo>
                    <a:pt x="483131" y="374056"/>
                  </a:lnTo>
                  <a:cubicBezTo>
                    <a:pt x="480846" y="371771"/>
                    <a:pt x="477689" y="370358"/>
                    <a:pt x="474202" y="370358"/>
                  </a:cubicBezTo>
                  <a:lnTo>
                    <a:pt x="91243" y="370357"/>
                  </a:lnTo>
                  <a:cubicBezTo>
                    <a:pt x="84269" y="370357"/>
                    <a:pt x="78616" y="376010"/>
                    <a:pt x="78616" y="382984"/>
                  </a:cubicBezTo>
                  <a:lnTo>
                    <a:pt x="78615" y="382984"/>
                  </a:lnTo>
                  <a:cubicBezTo>
                    <a:pt x="78615" y="389958"/>
                    <a:pt x="84268" y="395611"/>
                    <a:pt x="91242" y="395611"/>
                  </a:cubicBezTo>
                  <a:lnTo>
                    <a:pt x="474202" y="395611"/>
                  </a:lnTo>
                  <a:cubicBezTo>
                    <a:pt x="477689" y="395611"/>
                    <a:pt x="480846" y="394198"/>
                    <a:pt x="483131" y="391913"/>
                  </a:cubicBezTo>
                  <a:close/>
                  <a:moveTo>
                    <a:pt x="486829" y="329549"/>
                  </a:moveTo>
                  <a:lnTo>
                    <a:pt x="483131" y="320621"/>
                  </a:lnTo>
                  <a:cubicBezTo>
                    <a:pt x="480846" y="318336"/>
                    <a:pt x="477689" y="316923"/>
                    <a:pt x="474202" y="316923"/>
                  </a:cubicBezTo>
                  <a:lnTo>
                    <a:pt x="91243" y="316922"/>
                  </a:lnTo>
                  <a:cubicBezTo>
                    <a:pt x="84269" y="316922"/>
                    <a:pt x="78616" y="322575"/>
                    <a:pt x="78616" y="329549"/>
                  </a:cubicBezTo>
                  <a:lnTo>
                    <a:pt x="78615" y="329549"/>
                  </a:lnTo>
                  <a:cubicBezTo>
                    <a:pt x="78615" y="336523"/>
                    <a:pt x="84268" y="342176"/>
                    <a:pt x="91242" y="342176"/>
                  </a:cubicBezTo>
                  <a:lnTo>
                    <a:pt x="474202" y="342176"/>
                  </a:lnTo>
                  <a:cubicBezTo>
                    <a:pt x="477689" y="342176"/>
                    <a:pt x="480846" y="340763"/>
                    <a:pt x="483131" y="338478"/>
                  </a:cubicBezTo>
                  <a:close/>
                  <a:moveTo>
                    <a:pt x="486829" y="276114"/>
                  </a:moveTo>
                  <a:lnTo>
                    <a:pt x="483131" y="267186"/>
                  </a:lnTo>
                  <a:cubicBezTo>
                    <a:pt x="480846" y="264901"/>
                    <a:pt x="477689" y="263488"/>
                    <a:pt x="474202" y="263488"/>
                  </a:cubicBezTo>
                  <a:lnTo>
                    <a:pt x="91243" y="263487"/>
                  </a:lnTo>
                  <a:cubicBezTo>
                    <a:pt x="84269" y="263487"/>
                    <a:pt x="78616" y="269140"/>
                    <a:pt x="78616" y="276114"/>
                  </a:cubicBezTo>
                  <a:lnTo>
                    <a:pt x="78615" y="276114"/>
                  </a:lnTo>
                  <a:cubicBezTo>
                    <a:pt x="78615" y="283088"/>
                    <a:pt x="84268" y="288741"/>
                    <a:pt x="91242" y="288741"/>
                  </a:cubicBezTo>
                  <a:lnTo>
                    <a:pt x="474202" y="288741"/>
                  </a:lnTo>
                  <a:cubicBezTo>
                    <a:pt x="477689" y="288741"/>
                    <a:pt x="480846" y="287328"/>
                    <a:pt x="483131" y="285043"/>
                  </a:cubicBezTo>
                  <a:close/>
                  <a:moveTo>
                    <a:pt x="565444" y="194687"/>
                  </a:moveTo>
                  <a:cubicBezTo>
                    <a:pt x="565444" y="205299"/>
                    <a:pt x="556842" y="213901"/>
                    <a:pt x="546230" y="213901"/>
                  </a:cubicBezTo>
                  <a:lnTo>
                    <a:pt x="525276" y="213901"/>
                  </a:lnTo>
                  <a:lnTo>
                    <a:pt x="508899" y="524387"/>
                  </a:lnTo>
                  <a:cubicBezTo>
                    <a:pt x="504507" y="609786"/>
                    <a:pt x="447139" y="676133"/>
                    <a:pt x="378243" y="676133"/>
                  </a:cubicBezTo>
                  <a:lnTo>
                    <a:pt x="184455" y="676133"/>
                  </a:lnTo>
                  <a:cubicBezTo>
                    <a:pt x="115558" y="676133"/>
                    <a:pt x="58190" y="609786"/>
                    <a:pt x="53799" y="524387"/>
                  </a:cubicBezTo>
                  <a:lnTo>
                    <a:pt x="37422"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solidFill>
                  <a:srgbClr val="002060"/>
                </a:solidFill>
              </a:endParaRPr>
            </a:p>
          </p:txBody>
        </p:sp>
      </p:grpSp>
      <p:sp>
        <p:nvSpPr>
          <p:cNvPr id="84" name="Freeform: Shape 83">
            <a:extLst>
              <a:ext uri="{FF2B5EF4-FFF2-40B4-BE49-F238E27FC236}">
                <a16:creationId xmlns:a16="http://schemas.microsoft.com/office/drawing/2014/main" id="{C0D50FD0-09AD-4435-85F6-53D11B252959}"/>
              </a:ext>
            </a:extLst>
          </p:cNvPr>
          <p:cNvSpPr/>
          <p:nvPr/>
        </p:nvSpPr>
        <p:spPr>
          <a:xfrm>
            <a:off x="803468" y="2105450"/>
            <a:ext cx="1778945" cy="3425872"/>
          </a:xfrm>
          <a:custGeom>
            <a:avLst/>
            <a:gdLst>
              <a:gd name="connsiteX0" fmla="*/ 387070 w 1778945"/>
              <a:gd name="connsiteY0" fmla="*/ 3227427 h 3425872"/>
              <a:gd name="connsiteX1" fmla="*/ 379162 w 1778945"/>
              <a:gd name="connsiteY1" fmla="*/ 3256422 h 3425872"/>
              <a:gd name="connsiteX2" fmla="*/ 408533 w 1778945"/>
              <a:gd name="connsiteY2" fmla="*/ 3303492 h 3425872"/>
              <a:gd name="connsiteX3" fmla="*/ 706014 w 1778945"/>
              <a:gd name="connsiteY3" fmla="*/ 3359976 h 3425872"/>
              <a:gd name="connsiteX4" fmla="*/ 713922 w 1778945"/>
              <a:gd name="connsiteY4" fmla="*/ 3340018 h 3425872"/>
              <a:gd name="connsiteX5" fmla="*/ 677019 w 1778945"/>
              <a:gd name="connsiteY5" fmla="*/ 3320438 h 3425872"/>
              <a:gd name="connsiteX6" fmla="*/ 430373 w 1778945"/>
              <a:gd name="connsiteY6" fmla="*/ 3245502 h 3425872"/>
              <a:gd name="connsiteX7" fmla="*/ 387070 w 1778945"/>
              <a:gd name="connsiteY7" fmla="*/ 3227427 h 3425872"/>
              <a:gd name="connsiteX8" fmla="*/ 1424836 w 1778945"/>
              <a:gd name="connsiteY8" fmla="*/ 3224467 h 3425872"/>
              <a:gd name="connsiteX9" fmla="*/ 1381531 w 1778945"/>
              <a:gd name="connsiteY9" fmla="*/ 3242542 h 3425872"/>
              <a:gd name="connsiteX10" fmla="*/ 1134886 w 1778945"/>
              <a:gd name="connsiteY10" fmla="*/ 3317477 h 3425872"/>
              <a:gd name="connsiteX11" fmla="*/ 1097983 w 1778945"/>
              <a:gd name="connsiteY11" fmla="*/ 3336682 h 3425872"/>
              <a:gd name="connsiteX12" fmla="*/ 1105892 w 1778945"/>
              <a:gd name="connsiteY12" fmla="*/ 3356639 h 3425872"/>
              <a:gd name="connsiteX13" fmla="*/ 1403372 w 1778945"/>
              <a:gd name="connsiteY13" fmla="*/ 3300156 h 3425872"/>
              <a:gd name="connsiteX14" fmla="*/ 1432742 w 1778945"/>
              <a:gd name="connsiteY14" fmla="*/ 3253086 h 3425872"/>
              <a:gd name="connsiteX15" fmla="*/ 1424836 w 1778945"/>
              <a:gd name="connsiteY15" fmla="*/ 3224467 h 3425872"/>
              <a:gd name="connsiteX16" fmla="*/ 1347737 w 1778945"/>
              <a:gd name="connsiteY16" fmla="*/ 2435482 h 3425872"/>
              <a:gd name="connsiteX17" fmla="*/ 1332580 w 1778945"/>
              <a:gd name="connsiteY17" fmla="*/ 2439343 h 3425872"/>
              <a:gd name="connsiteX18" fmla="*/ 935693 w 1778945"/>
              <a:gd name="connsiteY18" fmla="*/ 2514060 h 3425872"/>
              <a:gd name="connsiteX19" fmla="*/ 892441 w 1778945"/>
              <a:gd name="connsiteY19" fmla="*/ 2511871 h 3425872"/>
              <a:gd name="connsiteX20" fmla="*/ 892441 w 1778945"/>
              <a:gd name="connsiteY20" fmla="*/ 2514506 h 3425872"/>
              <a:gd name="connsiteX21" fmla="*/ 805049 w 1778945"/>
              <a:gd name="connsiteY21" fmla="*/ 2510082 h 3425872"/>
              <a:gd name="connsiteX22" fmla="*/ 474431 w 1778945"/>
              <a:gd name="connsiteY22" fmla="*/ 2440797 h 3425872"/>
              <a:gd name="connsiteX23" fmla="*/ 452591 w 1778945"/>
              <a:gd name="connsiteY23" fmla="*/ 2451716 h 3425872"/>
              <a:gd name="connsiteX24" fmla="*/ 432633 w 1778945"/>
              <a:gd name="connsiteY24" fmla="*/ 2527782 h 3425872"/>
              <a:gd name="connsiteX25" fmla="*/ 402132 w 1778945"/>
              <a:gd name="connsiteY25" fmla="*/ 2741290 h 3425872"/>
              <a:gd name="connsiteX26" fmla="*/ 456732 w 1778945"/>
              <a:gd name="connsiteY26" fmla="*/ 2845973 h 3425872"/>
              <a:gd name="connsiteX27" fmla="*/ 800083 w 1778945"/>
              <a:gd name="connsiteY27" fmla="*/ 2942773 h 3425872"/>
              <a:gd name="connsiteX28" fmla="*/ 886012 w 1778945"/>
              <a:gd name="connsiteY28" fmla="*/ 2947001 h 3425872"/>
              <a:gd name="connsiteX29" fmla="*/ 886012 w 1778945"/>
              <a:gd name="connsiteY29" fmla="*/ 2944357 h 3425872"/>
              <a:gd name="connsiteX30" fmla="*/ 923260 w 1778945"/>
              <a:gd name="connsiteY30" fmla="*/ 2946190 h 3425872"/>
              <a:gd name="connsiteX31" fmla="*/ 1086687 w 1778945"/>
              <a:gd name="connsiteY31" fmla="*/ 2929621 h 3425872"/>
              <a:gd name="connsiteX32" fmla="*/ 1361199 w 1778945"/>
              <a:gd name="connsiteY32" fmla="*/ 2839248 h 3425872"/>
              <a:gd name="connsiteX33" fmla="*/ 1405632 w 1778945"/>
              <a:gd name="connsiteY33" fmla="*/ 2761676 h 3425872"/>
              <a:gd name="connsiteX34" fmla="*/ 1400737 w 1778945"/>
              <a:gd name="connsiteY34" fmla="*/ 2685611 h 3425872"/>
              <a:gd name="connsiteX35" fmla="*/ 1356680 w 1778945"/>
              <a:gd name="connsiteY35" fmla="*/ 2449133 h 3425872"/>
              <a:gd name="connsiteX36" fmla="*/ 1347737 w 1778945"/>
              <a:gd name="connsiteY36" fmla="*/ 2435482 h 3425872"/>
              <a:gd name="connsiteX37" fmla="*/ 248873 w 1778945"/>
              <a:gd name="connsiteY37" fmla="*/ 1756591 h 3425872"/>
              <a:gd name="connsiteX38" fmla="*/ 245484 w 1778945"/>
              <a:gd name="connsiteY38" fmla="*/ 1778055 h 3425872"/>
              <a:gd name="connsiteX39" fmla="*/ 256028 w 1778945"/>
              <a:gd name="connsiteY39" fmla="*/ 2057461 h 3425872"/>
              <a:gd name="connsiteX40" fmla="*/ 266948 w 1778945"/>
              <a:gd name="connsiteY40" fmla="*/ 2209214 h 3425872"/>
              <a:gd name="connsiteX41" fmla="*/ 298956 w 1778945"/>
              <a:gd name="connsiteY41" fmla="*/ 2438538 h 3425872"/>
              <a:gd name="connsiteX42" fmla="*/ 326821 w 1778945"/>
              <a:gd name="connsiteY42" fmla="*/ 2594433 h 3425872"/>
              <a:gd name="connsiteX43" fmla="*/ 332846 w 1778945"/>
              <a:gd name="connsiteY43" fmla="*/ 2623427 h 3425872"/>
              <a:gd name="connsiteX44" fmla="*/ 364477 w 1778945"/>
              <a:gd name="connsiteY44" fmla="*/ 2287915 h 3425872"/>
              <a:gd name="connsiteX45" fmla="*/ 373891 w 1778945"/>
              <a:gd name="connsiteY45" fmla="*/ 2067251 h 3425872"/>
              <a:gd name="connsiteX46" fmla="*/ 375775 w 1778945"/>
              <a:gd name="connsiteY46" fmla="*/ 1842822 h 3425872"/>
              <a:gd name="connsiteX47" fmla="*/ 358829 w 1778945"/>
              <a:gd name="connsiteY47" fmla="*/ 1814581 h 3425872"/>
              <a:gd name="connsiteX48" fmla="*/ 268455 w 1778945"/>
              <a:gd name="connsiteY48" fmla="*/ 1764876 h 3425872"/>
              <a:gd name="connsiteX49" fmla="*/ 248873 w 1778945"/>
              <a:gd name="connsiteY49" fmla="*/ 1756591 h 3425872"/>
              <a:gd name="connsiteX50" fmla="*/ 1558326 w 1778945"/>
              <a:gd name="connsiteY50" fmla="*/ 1754903 h 3425872"/>
              <a:gd name="connsiteX51" fmla="*/ 1545334 w 1778945"/>
              <a:gd name="connsiteY51" fmla="*/ 1757774 h 3425872"/>
              <a:gd name="connsiteX52" fmla="*/ 1441780 w 1778945"/>
              <a:gd name="connsiteY52" fmla="*/ 1815386 h 3425872"/>
              <a:gd name="connsiteX53" fmla="*/ 1430484 w 1778945"/>
              <a:gd name="connsiteY53" fmla="*/ 1836474 h 3425872"/>
              <a:gd name="connsiteX54" fmla="*/ 1432367 w 1778945"/>
              <a:gd name="connsiteY54" fmla="*/ 1978437 h 3425872"/>
              <a:gd name="connsiteX55" fmla="*/ 1439521 w 1778945"/>
              <a:gd name="connsiteY55" fmla="*/ 2171611 h 3425872"/>
              <a:gd name="connsiteX56" fmla="*/ 1450064 w 1778945"/>
              <a:gd name="connsiteY56" fmla="*/ 2356878 h 3425872"/>
              <a:gd name="connsiteX57" fmla="*/ 1478684 w 1778945"/>
              <a:gd name="connsiteY57" fmla="*/ 2603899 h 3425872"/>
              <a:gd name="connsiteX58" fmla="*/ 1486214 w 1778945"/>
              <a:gd name="connsiteY58" fmla="*/ 2605782 h 3425872"/>
              <a:gd name="connsiteX59" fmla="*/ 1510315 w 1778945"/>
              <a:gd name="connsiteY59" fmla="*/ 2432189 h 3425872"/>
              <a:gd name="connsiteX60" fmla="*/ 1539686 w 1778945"/>
              <a:gd name="connsiteY60" fmla="*/ 2214914 h 3425872"/>
              <a:gd name="connsiteX61" fmla="*/ 1551736 w 1778945"/>
              <a:gd name="connsiteY61" fmla="*/ 2042451 h 3425872"/>
              <a:gd name="connsiteX62" fmla="*/ 1561150 w 1778945"/>
              <a:gd name="connsiteY62" fmla="*/ 1767564 h 3425872"/>
              <a:gd name="connsiteX63" fmla="*/ 1558326 w 1778945"/>
              <a:gd name="connsiteY63" fmla="*/ 1754903 h 3425872"/>
              <a:gd name="connsiteX64" fmla="*/ 282387 w 1778945"/>
              <a:gd name="connsiteY64" fmla="*/ 1005357 h 3425872"/>
              <a:gd name="connsiteX65" fmla="*/ 251886 w 1778945"/>
              <a:gd name="connsiteY65" fmla="*/ 1259911 h 3425872"/>
              <a:gd name="connsiteX66" fmla="*/ 245108 w 1778945"/>
              <a:gd name="connsiteY66" fmla="*/ 1612746 h 3425872"/>
              <a:gd name="connsiteX67" fmla="*/ 252638 w 1778945"/>
              <a:gd name="connsiteY67" fmla="*/ 1636093 h 3425872"/>
              <a:gd name="connsiteX68" fmla="*/ 376526 w 1778945"/>
              <a:gd name="connsiteY68" fmla="*/ 1719688 h 3425872"/>
              <a:gd name="connsiteX69" fmla="*/ 282387 w 1778945"/>
              <a:gd name="connsiteY69" fmla="*/ 1005357 h 3425872"/>
              <a:gd name="connsiteX70" fmla="*/ 1525001 w 1778945"/>
              <a:gd name="connsiteY70" fmla="*/ 1001645 h 3425872"/>
              <a:gd name="connsiteX71" fmla="*/ 1483202 w 1778945"/>
              <a:gd name="connsiteY71" fmla="*/ 1152268 h 3425872"/>
              <a:gd name="connsiteX72" fmla="*/ 1450818 w 1778945"/>
              <a:gd name="connsiteY72" fmla="*/ 1385734 h 3425872"/>
              <a:gd name="connsiteX73" fmla="*/ 1438769 w 1778945"/>
              <a:gd name="connsiteY73" fmla="*/ 1531085 h 3425872"/>
              <a:gd name="connsiteX74" fmla="*/ 1430860 w 1778945"/>
              <a:gd name="connsiteY74" fmla="*/ 1698653 h 3425872"/>
              <a:gd name="connsiteX75" fmla="*/ 1448182 w 1778945"/>
              <a:gd name="connsiteY75" fmla="*/ 1706938 h 3425872"/>
              <a:gd name="connsiteX76" fmla="*/ 1544205 w 1778945"/>
              <a:gd name="connsiteY76" fmla="*/ 1642546 h 3425872"/>
              <a:gd name="connsiteX77" fmla="*/ 1561150 w 1778945"/>
              <a:gd name="connsiteY77" fmla="*/ 1602631 h 3425872"/>
              <a:gd name="connsiteX78" fmla="*/ 1555125 w 1778945"/>
              <a:gd name="connsiteY78" fmla="*/ 1201220 h 3425872"/>
              <a:gd name="connsiteX79" fmla="*/ 1536674 w 1778945"/>
              <a:gd name="connsiteY79" fmla="*/ 1054363 h 3425872"/>
              <a:gd name="connsiteX80" fmla="*/ 1525001 w 1778945"/>
              <a:gd name="connsiteY80" fmla="*/ 1001645 h 3425872"/>
              <a:gd name="connsiteX81" fmla="*/ 898407 w 1778945"/>
              <a:gd name="connsiteY81" fmla="*/ 794914 h 3425872"/>
              <a:gd name="connsiteX82" fmla="*/ 892441 w 1778945"/>
              <a:gd name="connsiteY82" fmla="*/ 795187 h 3425872"/>
              <a:gd name="connsiteX83" fmla="*/ 892441 w 1778945"/>
              <a:gd name="connsiteY83" fmla="*/ 798441 h 3425872"/>
              <a:gd name="connsiteX84" fmla="*/ 756566 w 1778945"/>
              <a:gd name="connsiteY84" fmla="*/ 804653 h 3425872"/>
              <a:gd name="connsiteX85" fmla="*/ 605472 w 1778945"/>
              <a:gd name="connsiteY85" fmla="*/ 819338 h 3425872"/>
              <a:gd name="connsiteX86" fmla="*/ 368995 w 1778945"/>
              <a:gd name="connsiteY86" fmla="*/ 885612 h 3425872"/>
              <a:gd name="connsiteX87" fmla="*/ 330208 w 1778945"/>
              <a:gd name="connsiteY87" fmla="*/ 960548 h 3425872"/>
              <a:gd name="connsiteX88" fmla="*/ 447694 w 1778945"/>
              <a:gd name="connsiteY88" fmla="*/ 1261794 h 3425872"/>
              <a:gd name="connsiteX89" fmla="*/ 512087 w 1778945"/>
              <a:gd name="connsiteY89" fmla="*/ 1293802 h 3425872"/>
              <a:gd name="connsiteX90" fmla="*/ 834043 w 1778945"/>
              <a:gd name="connsiteY90" fmla="*/ 1274598 h 3425872"/>
              <a:gd name="connsiteX91" fmla="*/ 886012 w 1778945"/>
              <a:gd name="connsiteY91" fmla="*/ 1274739 h 3425872"/>
              <a:gd name="connsiteX92" fmla="*/ 886012 w 1778945"/>
              <a:gd name="connsiteY92" fmla="*/ 1271797 h 3425872"/>
              <a:gd name="connsiteX93" fmla="*/ 1000454 w 1778945"/>
              <a:gd name="connsiteY93" fmla="*/ 1272108 h 3425872"/>
              <a:gd name="connsiteX94" fmla="*/ 1173295 w 1778945"/>
              <a:gd name="connsiteY94" fmla="*/ 1281052 h 3425872"/>
              <a:gd name="connsiteX95" fmla="*/ 1294923 w 1778945"/>
              <a:gd name="connsiteY95" fmla="*/ 1290466 h 3425872"/>
              <a:gd name="connsiteX96" fmla="*/ 1363080 w 1778945"/>
              <a:gd name="connsiteY96" fmla="*/ 1256575 h 3425872"/>
              <a:gd name="connsiteX97" fmla="*/ 1478306 w 1778945"/>
              <a:gd name="connsiteY97" fmla="*/ 956835 h 3425872"/>
              <a:gd name="connsiteX98" fmla="*/ 1443663 w 1778945"/>
              <a:gd name="connsiteY98" fmla="*/ 883406 h 3425872"/>
              <a:gd name="connsiteX99" fmla="*/ 1343498 w 1778945"/>
              <a:gd name="connsiteY99" fmla="*/ 846126 h 3425872"/>
              <a:gd name="connsiteX100" fmla="*/ 898407 w 1778945"/>
              <a:gd name="connsiteY100" fmla="*/ 794914 h 3425872"/>
              <a:gd name="connsiteX101" fmla="*/ 886012 w 1778945"/>
              <a:gd name="connsiteY101" fmla="*/ 0 h 3425872"/>
              <a:gd name="connsiteX102" fmla="*/ 1152003 w 1778945"/>
              <a:gd name="connsiteY102" fmla="*/ 0 h 3425872"/>
              <a:gd name="connsiteX103" fmla="*/ 1625336 w 1778945"/>
              <a:gd name="connsiteY103" fmla="*/ 473334 h 3425872"/>
              <a:gd name="connsiteX104" fmla="*/ 1625336 w 1778945"/>
              <a:gd name="connsiteY104" fmla="*/ 960223 h 3425872"/>
              <a:gd name="connsiteX105" fmla="*/ 1753366 w 1778945"/>
              <a:gd name="connsiteY105" fmla="*/ 1034029 h 3425872"/>
              <a:gd name="connsiteX106" fmla="*/ 1772194 w 1778945"/>
              <a:gd name="connsiteY106" fmla="*/ 1104445 h 3425872"/>
              <a:gd name="connsiteX107" fmla="*/ 1771440 w 1778945"/>
              <a:gd name="connsiteY107" fmla="*/ 1105574 h 3425872"/>
              <a:gd name="connsiteX108" fmla="*/ 1701024 w 1778945"/>
              <a:gd name="connsiteY108" fmla="*/ 1124403 h 3425872"/>
              <a:gd name="connsiteX109" fmla="*/ 1624960 w 1778945"/>
              <a:gd name="connsiteY109" fmla="*/ 1080722 h 3425872"/>
              <a:gd name="connsiteX110" fmla="*/ 1624960 w 1778945"/>
              <a:gd name="connsiteY110" fmla="*/ 3067441 h 3425872"/>
              <a:gd name="connsiteX111" fmla="*/ 1269489 w 1778945"/>
              <a:gd name="connsiteY111" fmla="*/ 3422912 h 3425872"/>
              <a:gd name="connsiteX112" fmla="*/ 892441 w 1778945"/>
              <a:gd name="connsiteY112" fmla="*/ 3422912 h 3425872"/>
              <a:gd name="connsiteX113" fmla="*/ 892441 w 1778945"/>
              <a:gd name="connsiteY113" fmla="*/ 3425872 h 3425872"/>
              <a:gd name="connsiteX114" fmla="*/ 563095 w 1778945"/>
              <a:gd name="connsiteY114" fmla="*/ 3425872 h 3425872"/>
              <a:gd name="connsiteX115" fmla="*/ 207625 w 1778945"/>
              <a:gd name="connsiteY115" fmla="*/ 3070401 h 3425872"/>
              <a:gd name="connsiteX116" fmla="*/ 207625 w 1778945"/>
              <a:gd name="connsiteY116" fmla="*/ 1052428 h 3425872"/>
              <a:gd name="connsiteX117" fmla="*/ 78089 w 1778945"/>
              <a:gd name="connsiteY117" fmla="*/ 1127363 h 3425872"/>
              <a:gd name="connsiteX118" fmla="*/ 7673 w 1778945"/>
              <a:gd name="connsiteY118" fmla="*/ 1108534 h 3425872"/>
              <a:gd name="connsiteX119" fmla="*/ 6920 w 1778945"/>
              <a:gd name="connsiteY119" fmla="*/ 1107405 h 3425872"/>
              <a:gd name="connsiteX120" fmla="*/ 25748 w 1778945"/>
              <a:gd name="connsiteY120" fmla="*/ 1036989 h 3425872"/>
              <a:gd name="connsiteX121" fmla="*/ 207625 w 1778945"/>
              <a:gd name="connsiteY121" fmla="*/ 932305 h 3425872"/>
              <a:gd name="connsiteX122" fmla="*/ 207625 w 1778945"/>
              <a:gd name="connsiteY122" fmla="*/ 476294 h 3425872"/>
              <a:gd name="connsiteX123" fmla="*/ 680957 w 1778945"/>
              <a:gd name="connsiteY123" fmla="*/ 2960 h 3425872"/>
              <a:gd name="connsiteX124" fmla="*/ 886012 w 1778945"/>
              <a:gd name="connsiteY124" fmla="*/ 2960 h 342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78945" h="3425872">
                <a:moveTo>
                  <a:pt x="387070" y="3227427"/>
                </a:moveTo>
                <a:cubicBezTo>
                  <a:pt x="374643" y="3234205"/>
                  <a:pt x="380291" y="3247008"/>
                  <a:pt x="379162" y="3256422"/>
                </a:cubicBezTo>
                <a:cubicBezTo>
                  <a:pt x="379162" y="3283912"/>
                  <a:pt x="376526" y="3294831"/>
                  <a:pt x="408533" y="3303492"/>
                </a:cubicBezTo>
                <a:cubicBezTo>
                  <a:pt x="513593" y="3331358"/>
                  <a:pt x="597942" y="3349432"/>
                  <a:pt x="706014" y="3359976"/>
                </a:cubicBezTo>
                <a:cubicBezTo>
                  <a:pt x="721077" y="3361482"/>
                  <a:pt x="718441" y="3351315"/>
                  <a:pt x="713922" y="3340018"/>
                </a:cubicBezTo>
                <a:cubicBezTo>
                  <a:pt x="706391" y="3320813"/>
                  <a:pt x="693211" y="3321190"/>
                  <a:pt x="677019" y="3320438"/>
                </a:cubicBezTo>
                <a:cubicBezTo>
                  <a:pt x="573842" y="3306504"/>
                  <a:pt x="531290" y="3293702"/>
                  <a:pt x="430373" y="3245502"/>
                </a:cubicBezTo>
                <a:cubicBezTo>
                  <a:pt x="421337" y="3239854"/>
                  <a:pt x="399119" y="3221025"/>
                  <a:pt x="387070" y="3227427"/>
                </a:cubicBezTo>
                <a:close/>
                <a:moveTo>
                  <a:pt x="1424836" y="3224467"/>
                </a:moveTo>
                <a:cubicBezTo>
                  <a:pt x="1413162" y="3218065"/>
                  <a:pt x="1390945" y="3237270"/>
                  <a:pt x="1381531" y="3242542"/>
                </a:cubicBezTo>
                <a:cubicBezTo>
                  <a:pt x="1280614" y="3290741"/>
                  <a:pt x="1237686" y="3303544"/>
                  <a:pt x="1134886" y="3317477"/>
                </a:cubicBezTo>
                <a:cubicBezTo>
                  <a:pt x="1118694" y="3318230"/>
                  <a:pt x="1105514" y="3317853"/>
                  <a:pt x="1097983" y="3336682"/>
                </a:cubicBezTo>
                <a:cubicBezTo>
                  <a:pt x="1093464" y="3347978"/>
                  <a:pt x="1090828" y="3358145"/>
                  <a:pt x="1105892" y="3356639"/>
                </a:cubicBezTo>
                <a:cubicBezTo>
                  <a:pt x="1213963" y="3346096"/>
                  <a:pt x="1298311" y="3328021"/>
                  <a:pt x="1403372" y="3300156"/>
                </a:cubicBezTo>
                <a:cubicBezTo>
                  <a:pt x="1435378" y="3291871"/>
                  <a:pt x="1432742" y="3280952"/>
                  <a:pt x="1432742" y="3253086"/>
                </a:cubicBezTo>
                <a:cubicBezTo>
                  <a:pt x="1431613" y="3244048"/>
                  <a:pt x="1437638" y="3230869"/>
                  <a:pt x="1424836" y="3224467"/>
                </a:cubicBezTo>
                <a:close/>
                <a:moveTo>
                  <a:pt x="1347737" y="2435482"/>
                </a:moveTo>
                <a:cubicBezTo>
                  <a:pt x="1344064" y="2434447"/>
                  <a:pt x="1339357" y="2436331"/>
                  <a:pt x="1332580" y="2439343"/>
                </a:cubicBezTo>
                <a:cubicBezTo>
                  <a:pt x="1204362" y="2493849"/>
                  <a:pt x="1071695" y="2514466"/>
                  <a:pt x="935693" y="2514060"/>
                </a:cubicBezTo>
                <a:lnTo>
                  <a:pt x="892441" y="2511871"/>
                </a:lnTo>
                <a:lnTo>
                  <a:pt x="892441" y="2514506"/>
                </a:lnTo>
                <a:lnTo>
                  <a:pt x="805049" y="2510082"/>
                </a:lnTo>
                <a:cubicBezTo>
                  <a:pt x="690952" y="2499539"/>
                  <a:pt x="579491" y="2489373"/>
                  <a:pt x="474431" y="2440797"/>
                </a:cubicBezTo>
                <a:cubicBezTo>
                  <a:pt x="462381" y="2435148"/>
                  <a:pt x="455603" y="2438538"/>
                  <a:pt x="452591" y="2451716"/>
                </a:cubicBezTo>
                <a:cubicBezTo>
                  <a:pt x="446189" y="2477323"/>
                  <a:pt x="437905" y="2502176"/>
                  <a:pt x="432633" y="2527782"/>
                </a:cubicBezTo>
                <a:cubicBezTo>
                  <a:pt x="417571" y="2598197"/>
                  <a:pt x="410417" y="2669743"/>
                  <a:pt x="402132" y="2741290"/>
                </a:cubicBezTo>
                <a:cubicBezTo>
                  <a:pt x="396483" y="2790243"/>
                  <a:pt x="413052" y="2824885"/>
                  <a:pt x="456732" y="2845973"/>
                </a:cubicBezTo>
                <a:cubicBezTo>
                  <a:pt x="563770" y="2897938"/>
                  <a:pt x="675254" y="2929993"/>
                  <a:pt x="800083" y="2942773"/>
                </a:cubicBezTo>
                <a:lnTo>
                  <a:pt x="886012" y="2947001"/>
                </a:lnTo>
                <a:lnTo>
                  <a:pt x="886012" y="2944357"/>
                </a:lnTo>
                <a:lnTo>
                  <a:pt x="923260" y="2946190"/>
                </a:lnTo>
                <a:cubicBezTo>
                  <a:pt x="964682" y="2949203"/>
                  <a:pt x="1026061" y="2940918"/>
                  <a:pt x="1086687" y="2929621"/>
                </a:cubicBezTo>
                <a:cubicBezTo>
                  <a:pt x="1182334" y="2911924"/>
                  <a:pt x="1274590" y="2884058"/>
                  <a:pt x="1361199" y="2839248"/>
                </a:cubicBezTo>
                <a:cubicBezTo>
                  <a:pt x="1389063" y="2824561"/>
                  <a:pt x="1406762" y="2796321"/>
                  <a:pt x="1405632" y="2761676"/>
                </a:cubicBezTo>
                <a:cubicBezTo>
                  <a:pt x="1404879" y="2736071"/>
                  <a:pt x="1402996" y="2710841"/>
                  <a:pt x="1400737" y="2685611"/>
                </a:cubicBezTo>
                <a:cubicBezTo>
                  <a:pt x="1393582" y="2605405"/>
                  <a:pt x="1380026" y="2526328"/>
                  <a:pt x="1356680" y="2449133"/>
                </a:cubicBezTo>
                <a:cubicBezTo>
                  <a:pt x="1354044" y="2440472"/>
                  <a:pt x="1351407" y="2436519"/>
                  <a:pt x="1347737" y="2435482"/>
                </a:cubicBezTo>
                <a:close/>
                <a:moveTo>
                  <a:pt x="248873" y="1756591"/>
                </a:moveTo>
                <a:cubicBezTo>
                  <a:pt x="241719" y="1761109"/>
                  <a:pt x="245108" y="1770900"/>
                  <a:pt x="245484" y="1778055"/>
                </a:cubicBezTo>
                <a:cubicBezTo>
                  <a:pt x="248873" y="1873700"/>
                  <a:pt x="251510" y="1961815"/>
                  <a:pt x="256028" y="2057461"/>
                </a:cubicBezTo>
                <a:cubicBezTo>
                  <a:pt x="258287" y="2108295"/>
                  <a:pt x="262430" y="2158755"/>
                  <a:pt x="266948" y="2209214"/>
                </a:cubicBezTo>
                <a:cubicBezTo>
                  <a:pt x="274103" y="2285655"/>
                  <a:pt x="290295" y="2362097"/>
                  <a:pt x="298956" y="2438538"/>
                </a:cubicBezTo>
                <a:cubicBezTo>
                  <a:pt x="306111" y="2502176"/>
                  <a:pt x="314019" y="2527782"/>
                  <a:pt x="326821" y="2594433"/>
                </a:cubicBezTo>
                <a:cubicBezTo>
                  <a:pt x="330963" y="2588408"/>
                  <a:pt x="332846" y="2624934"/>
                  <a:pt x="332846" y="2623427"/>
                </a:cubicBezTo>
                <a:cubicBezTo>
                  <a:pt x="348661" y="2511966"/>
                  <a:pt x="356570" y="2399752"/>
                  <a:pt x="364477" y="2287915"/>
                </a:cubicBezTo>
                <a:cubicBezTo>
                  <a:pt x="369749" y="2214486"/>
                  <a:pt x="370503" y="2140680"/>
                  <a:pt x="373891" y="2067251"/>
                </a:cubicBezTo>
                <a:cubicBezTo>
                  <a:pt x="378034" y="1990057"/>
                  <a:pt x="375020" y="1920018"/>
                  <a:pt x="375775" y="1842822"/>
                </a:cubicBezTo>
                <a:cubicBezTo>
                  <a:pt x="375775" y="1828890"/>
                  <a:pt x="370503" y="1820982"/>
                  <a:pt x="358829" y="1814581"/>
                </a:cubicBezTo>
                <a:cubicBezTo>
                  <a:pt x="330963" y="1798389"/>
                  <a:pt x="296320" y="1781068"/>
                  <a:pt x="268455" y="1764876"/>
                </a:cubicBezTo>
                <a:cubicBezTo>
                  <a:pt x="262430" y="1761486"/>
                  <a:pt x="256405" y="1752072"/>
                  <a:pt x="248873" y="1756591"/>
                </a:cubicBezTo>
                <a:close/>
                <a:moveTo>
                  <a:pt x="1558326" y="1754903"/>
                </a:moveTo>
                <a:cubicBezTo>
                  <a:pt x="1556160" y="1752878"/>
                  <a:pt x="1552301" y="1753443"/>
                  <a:pt x="1545334" y="1757774"/>
                </a:cubicBezTo>
                <a:cubicBezTo>
                  <a:pt x="1513703" y="1777354"/>
                  <a:pt x="1474165" y="1796559"/>
                  <a:pt x="1441780" y="1815386"/>
                </a:cubicBezTo>
                <a:cubicBezTo>
                  <a:pt x="1433119" y="1820282"/>
                  <a:pt x="1430484" y="1827060"/>
                  <a:pt x="1430484" y="1836474"/>
                </a:cubicBezTo>
                <a:cubicBezTo>
                  <a:pt x="1430860" y="1883920"/>
                  <a:pt x="1427848" y="1931367"/>
                  <a:pt x="1432367" y="1978437"/>
                </a:cubicBezTo>
                <a:cubicBezTo>
                  <a:pt x="1439144" y="2045464"/>
                  <a:pt x="1433496" y="2104961"/>
                  <a:pt x="1439521" y="2171611"/>
                </a:cubicBezTo>
                <a:cubicBezTo>
                  <a:pt x="1444793" y="2232989"/>
                  <a:pt x="1446676" y="2295122"/>
                  <a:pt x="1450064" y="2356878"/>
                </a:cubicBezTo>
                <a:cubicBezTo>
                  <a:pt x="1455714" y="2449888"/>
                  <a:pt x="1465127" y="2504487"/>
                  <a:pt x="1478684" y="2603899"/>
                </a:cubicBezTo>
                <a:cubicBezTo>
                  <a:pt x="1482073" y="2587331"/>
                  <a:pt x="1484708" y="2615572"/>
                  <a:pt x="1486214" y="2605782"/>
                </a:cubicBezTo>
                <a:cubicBezTo>
                  <a:pt x="1494499" y="2548169"/>
                  <a:pt x="1503536" y="2490179"/>
                  <a:pt x="1510315" y="2432189"/>
                </a:cubicBezTo>
                <a:cubicBezTo>
                  <a:pt x="1518599" y="2359889"/>
                  <a:pt x="1533662" y="2287591"/>
                  <a:pt x="1539686" y="2214914"/>
                </a:cubicBezTo>
                <a:cubicBezTo>
                  <a:pt x="1544581" y="2157677"/>
                  <a:pt x="1547970" y="2100065"/>
                  <a:pt x="1551736" y="2042451"/>
                </a:cubicBezTo>
                <a:cubicBezTo>
                  <a:pt x="1558137" y="1948312"/>
                  <a:pt x="1561150" y="1861704"/>
                  <a:pt x="1561150" y="1767564"/>
                </a:cubicBezTo>
                <a:cubicBezTo>
                  <a:pt x="1560961" y="1761539"/>
                  <a:pt x="1560491" y="1756926"/>
                  <a:pt x="1558326" y="1754903"/>
                </a:cubicBezTo>
                <a:close/>
                <a:moveTo>
                  <a:pt x="282387" y="1005357"/>
                </a:moveTo>
                <a:cubicBezTo>
                  <a:pt x="265817" y="1094602"/>
                  <a:pt x="254522" y="1169913"/>
                  <a:pt x="251886" y="1259911"/>
                </a:cubicBezTo>
                <a:cubicBezTo>
                  <a:pt x="248496" y="1381162"/>
                  <a:pt x="242096" y="1491117"/>
                  <a:pt x="245108" y="1612746"/>
                </a:cubicBezTo>
                <a:cubicBezTo>
                  <a:pt x="245484" y="1621407"/>
                  <a:pt x="244731" y="1630067"/>
                  <a:pt x="252638" y="1636093"/>
                </a:cubicBezTo>
                <a:cubicBezTo>
                  <a:pt x="289542" y="1662828"/>
                  <a:pt x="333975" y="1689187"/>
                  <a:pt x="376526" y="1719688"/>
                </a:cubicBezTo>
                <a:cubicBezTo>
                  <a:pt x="370877" y="1464381"/>
                  <a:pt x="355063" y="1244472"/>
                  <a:pt x="282387" y="1005357"/>
                </a:cubicBezTo>
                <a:close/>
                <a:moveTo>
                  <a:pt x="1525001" y="1001645"/>
                </a:moveTo>
                <a:cubicBezTo>
                  <a:pt x="1506926" y="1060011"/>
                  <a:pt x="1493746" y="1098044"/>
                  <a:pt x="1483202" y="1152268"/>
                </a:cubicBezTo>
                <a:cubicBezTo>
                  <a:pt x="1468140" y="1229463"/>
                  <a:pt x="1458349" y="1307410"/>
                  <a:pt x="1450818" y="1385734"/>
                </a:cubicBezTo>
                <a:cubicBezTo>
                  <a:pt x="1445923" y="1437698"/>
                  <a:pt x="1443287" y="1478743"/>
                  <a:pt x="1438769" y="1531085"/>
                </a:cubicBezTo>
                <a:cubicBezTo>
                  <a:pt x="1433874" y="1586815"/>
                  <a:pt x="1438769" y="1642923"/>
                  <a:pt x="1430860" y="1698653"/>
                </a:cubicBezTo>
                <a:cubicBezTo>
                  <a:pt x="1428600" y="1715222"/>
                  <a:pt x="1436509" y="1715600"/>
                  <a:pt x="1448182" y="1706938"/>
                </a:cubicBezTo>
                <a:cubicBezTo>
                  <a:pt x="1477554" y="1685098"/>
                  <a:pt x="1514457" y="1663634"/>
                  <a:pt x="1544205" y="1642546"/>
                </a:cubicBezTo>
                <a:cubicBezTo>
                  <a:pt x="1558138" y="1632380"/>
                  <a:pt x="1561150" y="1619200"/>
                  <a:pt x="1561150" y="1602631"/>
                </a:cubicBezTo>
                <a:cubicBezTo>
                  <a:pt x="1560774" y="1464811"/>
                  <a:pt x="1561527" y="1338664"/>
                  <a:pt x="1555125" y="1201220"/>
                </a:cubicBezTo>
                <a:cubicBezTo>
                  <a:pt x="1552867" y="1152268"/>
                  <a:pt x="1542698" y="1102938"/>
                  <a:pt x="1536674" y="1054363"/>
                </a:cubicBezTo>
                <a:cubicBezTo>
                  <a:pt x="1534038" y="1034028"/>
                  <a:pt x="1537051" y="1026874"/>
                  <a:pt x="1525001" y="1001645"/>
                </a:cubicBezTo>
                <a:close/>
                <a:moveTo>
                  <a:pt x="898407" y="794914"/>
                </a:moveTo>
                <a:lnTo>
                  <a:pt x="892441" y="795187"/>
                </a:lnTo>
                <a:lnTo>
                  <a:pt x="892441" y="798441"/>
                </a:lnTo>
                <a:lnTo>
                  <a:pt x="756566" y="804653"/>
                </a:lnTo>
                <a:cubicBezTo>
                  <a:pt x="706390" y="807477"/>
                  <a:pt x="655742" y="811619"/>
                  <a:pt x="605472" y="819338"/>
                </a:cubicBezTo>
                <a:cubicBezTo>
                  <a:pt x="524136" y="831765"/>
                  <a:pt x="443553" y="848333"/>
                  <a:pt x="368995" y="885612"/>
                </a:cubicBezTo>
                <a:cubicBezTo>
                  <a:pt x="336987" y="901805"/>
                  <a:pt x="324560" y="926281"/>
                  <a:pt x="330208" y="960548"/>
                </a:cubicBezTo>
                <a:cubicBezTo>
                  <a:pt x="347154" y="1062972"/>
                  <a:pt x="387069" y="1178198"/>
                  <a:pt x="447694" y="1261794"/>
                </a:cubicBezTo>
                <a:cubicBezTo>
                  <a:pt x="463510" y="1283636"/>
                  <a:pt x="485351" y="1297191"/>
                  <a:pt x="512087" y="1293802"/>
                </a:cubicBezTo>
                <a:cubicBezTo>
                  <a:pt x="619028" y="1280246"/>
                  <a:pt x="726724" y="1279493"/>
                  <a:pt x="834043" y="1274598"/>
                </a:cubicBezTo>
                <a:lnTo>
                  <a:pt x="886012" y="1274739"/>
                </a:lnTo>
                <a:lnTo>
                  <a:pt x="886012" y="1271797"/>
                </a:lnTo>
                <a:lnTo>
                  <a:pt x="1000454" y="1272108"/>
                </a:lnTo>
                <a:cubicBezTo>
                  <a:pt x="1058067" y="1274274"/>
                  <a:pt x="1115681" y="1277851"/>
                  <a:pt x="1173295" y="1281052"/>
                </a:cubicBezTo>
                <a:cubicBezTo>
                  <a:pt x="1213963" y="1283311"/>
                  <a:pt x="1254255" y="1287453"/>
                  <a:pt x="1294923" y="1290466"/>
                </a:cubicBezTo>
                <a:cubicBezTo>
                  <a:pt x="1322787" y="1292349"/>
                  <a:pt x="1345758" y="1281805"/>
                  <a:pt x="1363080" y="1256575"/>
                </a:cubicBezTo>
                <a:cubicBezTo>
                  <a:pt x="1421069" y="1172226"/>
                  <a:pt x="1462490" y="1058882"/>
                  <a:pt x="1478306" y="956835"/>
                </a:cubicBezTo>
                <a:cubicBezTo>
                  <a:pt x="1483578" y="921814"/>
                  <a:pt x="1474541" y="899222"/>
                  <a:pt x="1443663" y="883406"/>
                </a:cubicBezTo>
                <a:cubicBezTo>
                  <a:pt x="1411655" y="867213"/>
                  <a:pt x="1378141" y="855917"/>
                  <a:pt x="1343498" y="846126"/>
                </a:cubicBezTo>
                <a:cubicBezTo>
                  <a:pt x="1199277" y="805459"/>
                  <a:pt x="1051290" y="800940"/>
                  <a:pt x="898407" y="794914"/>
                </a:cubicBezTo>
                <a:close/>
                <a:moveTo>
                  <a:pt x="886012" y="0"/>
                </a:moveTo>
                <a:lnTo>
                  <a:pt x="1152003" y="0"/>
                </a:lnTo>
                <a:cubicBezTo>
                  <a:pt x="1412205" y="0"/>
                  <a:pt x="1624960" y="213132"/>
                  <a:pt x="1625336" y="473334"/>
                </a:cubicBezTo>
                <a:lnTo>
                  <a:pt x="1625336" y="960223"/>
                </a:lnTo>
                <a:lnTo>
                  <a:pt x="1753366" y="1034029"/>
                </a:lnTo>
                <a:cubicBezTo>
                  <a:pt x="1777842" y="1048338"/>
                  <a:pt x="1786126" y="1079968"/>
                  <a:pt x="1772194" y="1104445"/>
                </a:cubicBezTo>
                <a:lnTo>
                  <a:pt x="1771440" y="1105574"/>
                </a:lnTo>
                <a:cubicBezTo>
                  <a:pt x="1757131" y="1130051"/>
                  <a:pt x="1725500" y="1138712"/>
                  <a:pt x="1701024" y="1124403"/>
                </a:cubicBezTo>
                <a:lnTo>
                  <a:pt x="1624960" y="1080722"/>
                </a:lnTo>
                <a:lnTo>
                  <a:pt x="1624960" y="3067441"/>
                </a:lnTo>
                <a:cubicBezTo>
                  <a:pt x="1624960" y="3262876"/>
                  <a:pt x="1464923" y="3422912"/>
                  <a:pt x="1269489" y="3422912"/>
                </a:cubicBezTo>
                <a:lnTo>
                  <a:pt x="892441" y="3422912"/>
                </a:lnTo>
                <a:lnTo>
                  <a:pt x="892441" y="3425872"/>
                </a:lnTo>
                <a:lnTo>
                  <a:pt x="563095" y="3425872"/>
                </a:lnTo>
                <a:cubicBezTo>
                  <a:pt x="367661" y="3425872"/>
                  <a:pt x="207625" y="3265836"/>
                  <a:pt x="207625" y="3070401"/>
                </a:cubicBezTo>
                <a:lnTo>
                  <a:pt x="207625" y="1052428"/>
                </a:lnTo>
                <a:lnTo>
                  <a:pt x="78089" y="1127363"/>
                </a:lnTo>
                <a:cubicBezTo>
                  <a:pt x="53613" y="1141672"/>
                  <a:pt x="21982" y="1133011"/>
                  <a:pt x="7673" y="1108534"/>
                </a:cubicBezTo>
                <a:lnTo>
                  <a:pt x="6920" y="1107405"/>
                </a:lnTo>
                <a:cubicBezTo>
                  <a:pt x="-7390" y="1082928"/>
                  <a:pt x="1271" y="1051298"/>
                  <a:pt x="25748" y="1036989"/>
                </a:cubicBezTo>
                <a:lnTo>
                  <a:pt x="207625" y="932305"/>
                </a:lnTo>
                <a:lnTo>
                  <a:pt x="207625" y="476294"/>
                </a:lnTo>
                <a:cubicBezTo>
                  <a:pt x="207625" y="216092"/>
                  <a:pt x="420756" y="2960"/>
                  <a:pt x="680957" y="2960"/>
                </a:cubicBezTo>
                <a:lnTo>
                  <a:pt x="886012" y="2960"/>
                </a:lnTo>
                <a:close/>
              </a:path>
            </a:pathLst>
          </a:custGeom>
          <a:solidFill>
            <a:schemeClr val="accent3"/>
          </a:solidFill>
          <a:ln w="7536" cap="flat">
            <a:noFill/>
            <a:prstDash val="solid"/>
            <a:miter/>
          </a:ln>
        </p:spPr>
        <p:txBody>
          <a:bodyPr wrap="square" rtlCol="0" anchor="ctr">
            <a:noAutofit/>
          </a:bodyPr>
          <a:lstStyle/>
          <a:p>
            <a:pPr algn="ctr"/>
            <a:endParaRPr lang="en-US" sz="2800">
              <a:solidFill>
                <a:srgbClr val="002060"/>
              </a:solidFill>
            </a:endParaRPr>
          </a:p>
        </p:txBody>
      </p:sp>
      <p:pic>
        <p:nvPicPr>
          <p:cNvPr id="37"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1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206381AD-4C2B-4745-99B1-0BBCE6131A71}"/>
              </a:ext>
            </a:extLst>
          </p:cNvPr>
          <p:cNvSpPr txBox="1">
            <a:spLocks/>
          </p:cNvSpPr>
          <p:nvPr/>
        </p:nvSpPr>
        <p:spPr>
          <a:xfrm>
            <a:off x="544643" y="170198"/>
            <a:ext cx="4850658"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a:latin typeface="+mj-lt"/>
              </a:rPr>
              <a:t>Related Work</a:t>
            </a:r>
            <a:endParaRPr lang="en-US" b="1" dirty="0">
              <a:latin typeface="+mj-lt"/>
            </a:endParaRPr>
          </a:p>
        </p:txBody>
      </p:sp>
      <p:sp>
        <p:nvSpPr>
          <p:cNvPr id="12" name="TextBox 11">
            <a:extLst>
              <a:ext uri="{FF2B5EF4-FFF2-40B4-BE49-F238E27FC236}">
                <a16:creationId xmlns:a16="http://schemas.microsoft.com/office/drawing/2014/main" id="{4E009A0F-C35F-4D8B-B774-3C6EFBE511CC}"/>
              </a:ext>
            </a:extLst>
          </p:cNvPr>
          <p:cNvSpPr txBox="1"/>
          <p:nvPr/>
        </p:nvSpPr>
        <p:spPr>
          <a:xfrm>
            <a:off x="544643" y="1087645"/>
            <a:ext cx="10918013" cy="2800767"/>
          </a:xfrm>
          <a:prstGeom prst="rect">
            <a:avLst/>
          </a:prstGeom>
          <a:noFill/>
        </p:spPr>
        <p:txBody>
          <a:bodyPr wrap="square" rtlCol="0">
            <a:spAutoFit/>
          </a:bodyPr>
          <a:lstStyle/>
          <a:p>
            <a:pPr algn="ctr">
              <a:lnSpc>
                <a:spcPct val="150000"/>
              </a:lnSpc>
            </a:pPr>
            <a:r>
              <a:rPr lang="en-US" altLang="ko-KR" sz="2400" b="1" u="sng" dirty="0">
                <a:cs typeface="Arial" pitchFamily="34" charset="0"/>
              </a:rPr>
              <a:t>1.Automatic number plate detection</a:t>
            </a:r>
          </a:p>
          <a:p>
            <a:pPr>
              <a:lnSpc>
                <a:spcPct val="150000"/>
              </a:lnSpc>
            </a:pPr>
            <a:r>
              <a:rPr lang="en-IN" sz="2000" dirty="0"/>
              <a:t>The existing system using OCR was found to have the following drawbacks:</a:t>
            </a:r>
          </a:p>
          <a:p>
            <a:pPr marL="342900" indent="-342900">
              <a:lnSpc>
                <a:spcPct val="150000"/>
              </a:lnSpc>
              <a:buFont typeface="Wingdings" panose="05000000000000000000" pitchFamily="2" charset="2"/>
              <a:buChar char="§"/>
            </a:pPr>
            <a:r>
              <a:rPr lang="en-IN" sz="2000" dirty="0"/>
              <a:t>Misidentification.</a:t>
            </a:r>
          </a:p>
          <a:p>
            <a:pPr marL="342900" indent="-342900">
              <a:lnSpc>
                <a:spcPct val="150000"/>
              </a:lnSpc>
              <a:buFont typeface="Wingdings" panose="05000000000000000000" pitchFamily="2" charset="2"/>
              <a:buChar char="§"/>
            </a:pPr>
            <a:r>
              <a:rPr lang="en-IN" sz="2000" dirty="0"/>
              <a:t>Hazy images.</a:t>
            </a:r>
          </a:p>
          <a:p>
            <a:pPr marL="342900" indent="-342900">
              <a:lnSpc>
                <a:spcPct val="150000"/>
              </a:lnSpc>
              <a:buFont typeface="Wingdings" panose="05000000000000000000" pitchFamily="2" charset="2"/>
              <a:buChar char="§"/>
            </a:pPr>
            <a:r>
              <a:rPr lang="en-IN" sz="2000" dirty="0"/>
              <a:t>Flaws in angular detection.</a:t>
            </a:r>
          </a:p>
          <a:p>
            <a:r>
              <a:rPr lang="en-IN" sz="2000" b="1" dirty="0"/>
              <a:t> </a:t>
            </a:r>
            <a:endParaRPr lang="en-IN" sz="2000" dirty="0"/>
          </a:p>
        </p:txBody>
      </p:sp>
      <p:sp>
        <p:nvSpPr>
          <p:cNvPr id="7" name="TextBox 6">
            <a:extLst>
              <a:ext uri="{FF2B5EF4-FFF2-40B4-BE49-F238E27FC236}">
                <a16:creationId xmlns:a16="http://schemas.microsoft.com/office/drawing/2014/main" id="{4E009A0F-C35F-4D8B-B774-3C6EFBE511CC}"/>
              </a:ext>
            </a:extLst>
          </p:cNvPr>
          <p:cNvSpPr txBox="1"/>
          <p:nvPr/>
        </p:nvSpPr>
        <p:spPr>
          <a:xfrm>
            <a:off x="544642" y="3714241"/>
            <a:ext cx="10918013" cy="2769989"/>
          </a:xfrm>
          <a:prstGeom prst="rect">
            <a:avLst/>
          </a:prstGeom>
          <a:noFill/>
        </p:spPr>
        <p:txBody>
          <a:bodyPr wrap="square" rtlCol="0">
            <a:spAutoFit/>
          </a:bodyPr>
          <a:lstStyle/>
          <a:p>
            <a:pPr algn="ctr"/>
            <a:r>
              <a:rPr lang="en-US" altLang="ko-KR" sz="2400" b="1" u="sng" dirty="0">
                <a:cs typeface="Arial" pitchFamily="34" charset="0"/>
              </a:rPr>
              <a:t>2.Drowsiness driver detection</a:t>
            </a:r>
          </a:p>
          <a:p>
            <a:pPr marL="342900" indent="-342900" algn="just">
              <a:lnSpc>
                <a:spcPct val="150000"/>
              </a:lnSpc>
              <a:buFont typeface="Wingdings" panose="05000000000000000000" pitchFamily="2" charset="2"/>
              <a:buChar char="§"/>
            </a:pPr>
            <a:r>
              <a:rPr lang="en-IN" sz="2000" dirty="0"/>
              <a:t>The open CV detector detects only 40% of face of driver in normal driving position in video recording of 10 minutes. </a:t>
            </a:r>
          </a:p>
          <a:p>
            <a:pPr marL="342900" indent="-342900" algn="just">
              <a:lnSpc>
                <a:spcPct val="150000"/>
              </a:lnSpc>
              <a:buFont typeface="Wingdings" panose="05000000000000000000" pitchFamily="2" charset="2"/>
              <a:buChar char="§"/>
            </a:pPr>
            <a:r>
              <a:rPr lang="en-IN" sz="2000" dirty="0"/>
              <a:t>In the oblique view, the Open CV eye detector (CV-ED) frequently fails to trace the pair of eyes.</a:t>
            </a:r>
            <a:r>
              <a:rPr lang="en-IN" sz="2000" b="1" dirty="0"/>
              <a:t> </a:t>
            </a:r>
          </a:p>
          <a:p>
            <a:pPr marL="342900" indent="-342900" algn="just">
              <a:lnSpc>
                <a:spcPct val="150000"/>
              </a:lnSpc>
              <a:buFont typeface="Wingdings" panose="05000000000000000000" pitchFamily="2" charset="2"/>
              <a:buChar char="§"/>
            </a:pPr>
            <a:r>
              <a:rPr lang="en-IN" sz="2000" dirty="0"/>
              <a:t>Hence existing system is not applicable for large vehicles.</a:t>
            </a:r>
          </a:p>
        </p:txBody>
      </p:sp>
      <p:pic>
        <p:nvPicPr>
          <p:cNvPr id="8"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a16="http://schemas.microsoft.com/office/drawing/2014/main" id="{206381AD-4C2B-4745-99B1-0BBCE6131A71}"/>
              </a:ext>
            </a:extLst>
          </p:cNvPr>
          <p:cNvSpPr txBox="1">
            <a:spLocks/>
          </p:cNvSpPr>
          <p:nvPr/>
        </p:nvSpPr>
        <p:spPr>
          <a:xfrm>
            <a:off x="544643" y="170198"/>
            <a:ext cx="4850658"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a:latin typeface="+mj-lt"/>
              </a:rPr>
              <a:t>Related Work</a:t>
            </a:r>
            <a:endParaRPr lang="en-US" b="1" dirty="0">
              <a:latin typeface="+mj-lt"/>
            </a:endParaRPr>
          </a:p>
        </p:txBody>
      </p:sp>
      <p:sp>
        <p:nvSpPr>
          <p:cNvPr id="7" name="TextBox 6">
            <a:extLst>
              <a:ext uri="{FF2B5EF4-FFF2-40B4-BE49-F238E27FC236}">
                <a16:creationId xmlns:a16="http://schemas.microsoft.com/office/drawing/2014/main" id="{4E009A0F-C35F-4D8B-B774-3C6EFBE511CC}"/>
              </a:ext>
            </a:extLst>
          </p:cNvPr>
          <p:cNvSpPr txBox="1"/>
          <p:nvPr/>
        </p:nvSpPr>
        <p:spPr>
          <a:xfrm>
            <a:off x="631728" y="1613296"/>
            <a:ext cx="10918013" cy="4154984"/>
          </a:xfrm>
          <a:prstGeom prst="rect">
            <a:avLst/>
          </a:prstGeom>
          <a:noFill/>
        </p:spPr>
        <p:txBody>
          <a:bodyPr wrap="square" rtlCol="0">
            <a:spAutoFit/>
          </a:bodyPr>
          <a:lstStyle/>
          <a:p>
            <a:pPr lvl="1" algn="ctr"/>
            <a:r>
              <a:rPr lang="en-IN" sz="2400" b="1" u="sng" dirty="0"/>
              <a:t>3.Smart helmet bike starter with alcohol detection</a:t>
            </a:r>
          </a:p>
          <a:p>
            <a:pPr algn="just"/>
            <a:endParaRPr lang="en-IN" sz="2000" dirty="0"/>
          </a:p>
          <a:p>
            <a:pPr algn="just"/>
            <a:r>
              <a:rPr lang="en-IN" sz="2000" dirty="0"/>
              <a:t>The  related  project  basically  has  a  wired  communication  and  is  connected  to  a Microcontroller. First we have to ensure that weather rider is wearing helmet or not.</a:t>
            </a:r>
          </a:p>
          <a:p>
            <a:pPr algn="just"/>
            <a:endParaRPr lang="en-IN" sz="2000" dirty="0"/>
          </a:p>
          <a:p>
            <a:pPr algn="just"/>
            <a:r>
              <a:rPr lang="en-IN" sz="2000" dirty="0"/>
              <a:t>This has following disadvantages:  </a:t>
            </a:r>
          </a:p>
          <a:p>
            <a:pPr algn="just"/>
            <a:endParaRPr lang="en-IN" sz="2000" dirty="0"/>
          </a:p>
          <a:p>
            <a:pPr marL="342900" lvl="0" indent="-342900" algn="just">
              <a:buFont typeface="Wingdings" panose="05000000000000000000" pitchFamily="2" charset="2"/>
              <a:buChar char="§"/>
            </a:pPr>
            <a:r>
              <a:rPr lang="en-IN" sz="2000" dirty="0"/>
              <a:t>Rider does not wear helmet in regions where traffic checking is not done. </a:t>
            </a:r>
          </a:p>
          <a:p>
            <a:pPr marL="342900" lvl="0" indent="-342900" algn="just">
              <a:buFont typeface="Wingdings" panose="05000000000000000000" pitchFamily="2" charset="2"/>
              <a:buChar char="§"/>
            </a:pPr>
            <a:endParaRPr lang="en-IN" sz="2000" dirty="0"/>
          </a:p>
          <a:p>
            <a:pPr marL="342900" lvl="0" indent="-342900" algn="just">
              <a:buFont typeface="Wingdings" panose="05000000000000000000" pitchFamily="2" charset="2"/>
              <a:buChar char="§"/>
            </a:pPr>
            <a:r>
              <a:rPr lang="en-IN" sz="2000" dirty="0"/>
              <a:t>Testing  alcohol  content  present  in  blood  in  each  individual  rider  in  big  countries  like  India  is impossible. </a:t>
            </a:r>
          </a:p>
          <a:p>
            <a:pPr marL="342900" lvl="0" indent="-342900" algn="just">
              <a:buFont typeface="Wingdings" panose="05000000000000000000" pitchFamily="2" charset="2"/>
              <a:buChar char="§"/>
            </a:pPr>
            <a:endParaRPr lang="en-IN" sz="2000" dirty="0"/>
          </a:p>
          <a:p>
            <a:pPr marL="342900" lvl="0" indent="-342900" algn="just">
              <a:buFont typeface="Wingdings" panose="05000000000000000000" pitchFamily="2" charset="2"/>
              <a:buChar char="§"/>
            </a:pPr>
            <a:r>
              <a:rPr lang="en-IN" sz="2000" dirty="0"/>
              <a:t>Difficulty of implementation of traffic rules by traffic police.</a:t>
            </a:r>
          </a:p>
        </p:txBody>
      </p:sp>
      <p:pic>
        <p:nvPicPr>
          <p:cNvPr id="8"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37180"/>
      </p:ext>
    </p:extLst>
  </p:cSld>
  <p:clrMapOvr>
    <a:masterClrMapping/>
  </p:clrMapOvr>
</p:sld>
</file>

<file path=ppt/theme/theme1.xml><?xml version="1.0" encoding="utf-8"?>
<a:theme xmlns:a="http://schemas.openxmlformats.org/drawingml/2006/main" name="Cover and End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3542</TotalTime>
  <Words>1844</Words>
  <Application>Microsoft Office PowerPoint</Application>
  <PresentationFormat>Widescreen</PresentationFormat>
  <Paragraphs>246</Paragraphs>
  <Slides>26</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26</vt:i4>
      </vt:variant>
    </vt:vector>
  </HeadingPairs>
  <TitlesOfParts>
    <vt:vector size="34" baseType="lpstr">
      <vt:lpstr>Arial</vt:lpstr>
      <vt:lpstr>Calibri</vt:lpstr>
      <vt:lpstr>Comic Sans MS</vt:lpstr>
      <vt:lpstr>Franklin Gothic Medium</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Mugunth</cp:lastModifiedBy>
  <cp:revision>184</cp:revision>
  <dcterms:created xsi:type="dcterms:W3CDTF">2019-01-14T06:35:35Z</dcterms:created>
  <dcterms:modified xsi:type="dcterms:W3CDTF">2020-04-01T15:15:26Z</dcterms:modified>
</cp:coreProperties>
</file>